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30" r:id="rId4"/>
  </p:sldMasterIdLst>
  <p:notesMasterIdLst>
    <p:notesMasterId r:id="rId13"/>
  </p:notesMasterIdLst>
  <p:handoutMasterIdLst>
    <p:handoutMasterId r:id="rId14"/>
  </p:handoutMasterIdLst>
  <p:sldIdLst>
    <p:sldId id="1402" r:id="rId5"/>
    <p:sldId id="1490" r:id="rId6"/>
    <p:sldId id="1492" r:id="rId7"/>
    <p:sldId id="1488" r:id="rId8"/>
    <p:sldId id="1491" r:id="rId9"/>
    <p:sldId id="1489" r:id="rId10"/>
    <p:sldId id="1493" r:id="rId11"/>
    <p:sldId id="1482" r:id="rId12"/>
  </p:sldIdLst>
  <p:sldSz cx="12192000" cy="6858000"/>
  <p:notesSz cx="6858000" cy="135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niel Eberle" initials="NE" lastIdx="2" clrIdx="0">
    <p:extLst>
      <p:ext uri="{19B8F6BF-5375-455C-9EA6-DF929625EA0E}">
        <p15:presenceInfo xmlns:p15="http://schemas.microsoft.com/office/powerpoint/2012/main" userId="fe3e74b1-b037-4401-a48f-c7c07a3891dd" providerId="Windows Live"/>
      </p:ext>
    </p:extLst>
  </p:cmAuthor>
  <p:cmAuthor id="2" name="Alexander deLong" initials="Ad" lastIdx="5" clrIdx="1">
    <p:extLst>
      <p:ext uri="{19B8F6BF-5375-455C-9EA6-DF929625EA0E}">
        <p15:presenceInfo xmlns:p15="http://schemas.microsoft.com/office/powerpoint/2012/main" userId="S-1-5-21-839522115-2146751043-1202660629-113294" providerId="AD"/>
      </p:ext>
    </p:extLst>
  </p:cmAuthor>
  <p:cmAuthor id="3" name="Lindsay Crafford" initials="LC" lastIdx="1" clrIdx="2">
    <p:extLst>
      <p:ext uri="{19B8F6BF-5375-455C-9EA6-DF929625EA0E}">
        <p15:presenceInfo xmlns:p15="http://schemas.microsoft.com/office/powerpoint/2012/main" userId="70cb4d2e-0966-4cfb-80e4-72fd798282eb" providerId="Windows Live"/>
      </p:ext>
    </p:extLst>
  </p:cmAuthor>
  <p:cmAuthor id="4" name="Colleen Regan" initials="CR" lastIdx="3" clrIdx="3">
    <p:extLst>
      <p:ext uri="{19B8F6BF-5375-455C-9EA6-DF929625EA0E}">
        <p15:presenceInfo xmlns:p15="http://schemas.microsoft.com/office/powerpoint/2012/main" userId="S::cregan@3amlabs.net::6089efbb-808e-4698-90af-1e69000751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C7D"/>
    <a:srgbClr val="C4D601"/>
    <a:srgbClr val="FCFAFA"/>
    <a:srgbClr val="F9FBFD"/>
    <a:srgbClr val="FFFFFF"/>
    <a:srgbClr val="0A3346"/>
    <a:srgbClr val="FF9800"/>
    <a:srgbClr val="D1E402"/>
    <a:srgbClr val="93C90F"/>
    <a:srgbClr val="005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C0E27-AAEF-AAC2-2D72-E368B6A77C2F}" v="17" dt="2019-12-20T23:40:25.082"/>
    <p1510:client id="{BEC93B2A-CE61-3748-8237-DD76BEA48937}" v="151" dt="2019-12-18T23:14:24.2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94" autoAdjust="0"/>
  </p:normalViewPr>
  <p:slideViewPr>
    <p:cSldViewPr snapToGrid="0">
      <p:cViewPr varScale="1">
        <p:scale>
          <a:sx n="54" d="100"/>
          <a:sy n="54" d="100"/>
        </p:scale>
        <p:origin x="37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3626A8-2E3A-D644-9350-F7D3D4A7622F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B91051-AAC4-2043-80E8-A8026CC2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60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4C4B87-477E-8042-9C33-0FDAACDB3875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2B1F27-99F6-BD4D-9A0D-B24FC453D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2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23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MX" sz="1100" dirty="0">
                <a:cs typeface="Calibri"/>
              </a:rPr>
              <a:t>Con el </a:t>
            </a:r>
            <a:r>
              <a:rPr lang="es-MX" sz="1100" dirty="0" err="1">
                <a:cs typeface="Calibri"/>
              </a:rPr>
              <a:t>Support</a:t>
            </a:r>
            <a:r>
              <a:rPr lang="es-MX" sz="1100" dirty="0">
                <a:cs typeface="Calibri"/>
              </a:rPr>
              <a:t> Center, los supervisores obtienen visibilidad en tiempo real de las colas que supervisan. Tendrán acceso a información general, incluidos los totales diarios, las llamadas activas, el tiempo de espera más largo y el tiempo de conversación más largo. También podrán ver la actividad de cada cola a la que han sido asignados, incluidos los estados de los agentes y de las personas que llaman. Tienen la posibilidad de supervisar llamadas con solo presionar un botón y pueden cambiar fácilmente entre los modos de supervisión: silencio, susurro e intromisión. </a:t>
            </a:r>
          </a:p>
        </p:txBody>
      </p:sp>
    </p:spTree>
    <p:extLst>
      <p:ext uri="{BB962C8B-B14F-4D97-AF65-F5344CB8AC3E}">
        <p14:creationId xmlns:p14="http://schemas.microsoft.com/office/powerpoint/2010/main" val="2952151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MX" sz="1100" dirty="0">
                <a:cs typeface="Calibri"/>
              </a:rPr>
              <a:t>Con el </a:t>
            </a:r>
            <a:r>
              <a:rPr lang="es-MX" sz="1100" dirty="0" err="1">
                <a:cs typeface="Calibri"/>
              </a:rPr>
              <a:t>Support</a:t>
            </a:r>
            <a:r>
              <a:rPr lang="es-MX" sz="1100" dirty="0">
                <a:cs typeface="Calibri"/>
              </a:rPr>
              <a:t> Center, los supervisores obtienen visibilidad en tiempo real de las colas que supervisan. Tendrán acceso a información general, incluidos los totales diarios, las llamadas activas, el tiempo de espera más largo y el tiempo de conversación más largo. También podrán ver la actividad de cada cola a la que han sido asignados, incluidos los estados de los agentes y de las personas que llaman. Tienen la posibilidad de supervisar llamadas con solo presionar un botón y pueden cambiar fácilmente entre los modos de supervisión: silencio, susurro e intromisión.</a:t>
            </a:r>
          </a:p>
        </p:txBody>
      </p:sp>
    </p:spTree>
    <p:extLst>
      <p:ext uri="{BB962C8B-B14F-4D97-AF65-F5344CB8AC3E}">
        <p14:creationId xmlns:p14="http://schemas.microsoft.com/office/powerpoint/2010/main" val="305293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MX" sz="1100" dirty="0">
                <a:cs typeface="Calibri"/>
              </a:rPr>
              <a:t>En la vista del agente, los agentes pueden iniciar y cerrar sesión fácilmente en las colas a las que han sido asignados, todo mediante el </a:t>
            </a:r>
            <a:r>
              <a:rPr lang="es-MX" sz="1100" dirty="0" err="1">
                <a:cs typeface="Calibri"/>
              </a:rPr>
              <a:t>softphone</a:t>
            </a:r>
            <a:r>
              <a:rPr lang="es-MX" sz="1100" dirty="0">
                <a:cs typeface="Calibri"/>
              </a:rPr>
              <a:t>. Cuando estén listos para tomar un descanso o salir a comer, pueden poner todas sus colas en pausa simplemente presionando un botón. Los agentes también tienen </a:t>
            </a:r>
            <a:r>
              <a:rPr lang="es-MX" sz="1100" dirty="0"/>
              <a:t>su propio</a:t>
            </a:r>
            <a:r>
              <a:rPr lang="es-MX" dirty="0"/>
              <a:t> panel de información que muestra la actividad del día, la actividad de la semana y la administración de sus llamadas.</a:t>
            </a:r>
          </a:p>
        </p:txBody>
      </p:sp>
    </p:spTree>
    <p:extLst>
      <p:ext uri="{BB962C8B-B14F-4D97-AF65-F5344CB8AC3E}">
        <p14:creationId xmlns:p14="http://schemas.microsoft.com/office/powerpoint/2010/main" val="1231714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MX" sz="1100" dirty="0">
                <a:cs typeface="Calibri"/>
              </a:rPr>
              <a:t>En la vista del agente, los agentes pueden iniciar y cerrar sesión fácilmente en las colas a las que han sido asignados, todo mediante el </a:t>
            </a:r>
            <a:r>
              <a:rPr lang="es-MX" sz="1100" dirty="0" err="1">
                <a:cs typeface="Calibri"/>
              </a:rPr>
              <a:t>softphone</a:t>
            </a:r>
            <a:r>
              <a:rPr lang="es-MX" sz="1100" dirty="0">
                <a:cs typeface="Calibri"/>
              </a:rPr>
              <a:t>. Cuando estén listos para tomar un descanso o salir a comer, pueden poner todas sus colas en pausa simplemente presionando un botón. Los agentes también tienen </a:t>
            </a:r>
            <a:r>
              <a:rPr lang="es-MX" sz="1100" dirty="0"/>
              <a:t>su propio</a:t>
            </a:r>
            <a:r>
              <a:rPr lang="es-MX" dirty="0"/>
              <a:t> panel de información que muestra la actividad del día, la actividad de la semana y la administración de sus llamadas.</a:t>
            </a:r>
          </a:p>
        </p:txBody>
      </p:sp>
    </p:spTree>
    <p:extLst>
      <p:ext uri="{BB962C8B-B14F-4D97-AF65-F5344CB8AC3E}">
        <p14:creationId xmlns:p14="http://schemas.microsoft.com/office/powerpoint/2010/main" val="366084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MX" sz="1100" dirty="0">
                <a:cs typeface="Calibri"/>
              </a:rPr>
              <a:t>El administrador del Centro de contactos puede tener el control total del </a:t>
            </a:r>
            <a:r>
              <a:rPr lang="es-MX" sz="1100" dirty="0" err="1">
                <a:cs typeface="Calibri"/>
              </a:rPr>
              <a:t>Support</a:t>
            </a:r>
            <a:r>
              <a:rPr lang="es-MX" sz="1100" dirty="0">
                <a:cs typeface="Calibri"/>
              </a:rPr>
              <a:t> Center ¡sin necesitar permisos para toda la PBX! Pueden asignar supervisores a las colas de las que son responsables y agentes a las colas a las que han sido asignados. Los administradores del Centro de contactos tienen acceso total a los informes históricos y los informes en tiempo real del Centro de contactos y la posibilidad de asignar niveles de permisos a los usuarios del Centro de contactos.</a:t>
            </a:r>
          </a:p>
        </p:txBody>
      </p:sp>
    </p:spTree>
    <p:extLst>
      <p:ext uri="{BB962C8B-B14F-4D97-AF65-F5344CB8AC3E}">
        <p14:creationId xmlns:p14="http://schemas.microsoft.com/office/powerpoint/2010/main" val="4264261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MX" sz="1100" dirty="0">
                <a:cs typeface="Calibri"/>
              </a:rPr>
              <a:t>El administrador del Centro de contactos puede tener el control total del </a:t>
            </a:r>
            <a:r>
              <a:rPr lang="es-MX" sz="1100" dirty="0" err="1">
                <a:cs typeface="Calibri"/>
              </a:rPr>
              <a:t>Support</a:t>
            </a:r>
            <a:r>
              <a:rPr lang="es-MX" sz="1100" dirty="0">
                <a:cs typeface="Calibri"/>
              </a:rPr>
              <a:t> Center ¡sin necesitar permisos para toda la PBX! Pueden asignar supervisores a las colas de las que son responsables y agentes a las colas a las que han sido asignados. Los administradores del Centro de contactos tienen acceso total a los informes históricos en tiempo real del Centro de contactos y la posibilidad de asignar niveles de permisos a los usuarios del Centro de contactos.</a:t>
            </a:r>
          </a:p>
        </p:txBody>
      </p:sp>
    </p:spTree>
    <p:extLst>
      <p:ext uri="{BB962C8B-B14F-4D97-AF65-F5344CB8AC3E}">
        <p14:creationId xmlns:p14="http://schemas.microsoft.com/office/powerpoint/2010/main" val="2354893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47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Op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00ED44-1A54-424E-83C0-D92720CE4FBF}"/>
              </a:ext>
            </a:extLst>
          </p:cNvPr>
          <p:cNvSpPr/>
          <p:nvPr userDrawn="1"/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59659D-03BD-4FBA-BE22-4278D7BF3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500"/>
          <a:stretch/>
        </p:blipFill>
        <p:spPr>
          <a:xfrm>
            <a:off x="0" y="0"/>
            <a:ext cx="70104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1DF58A-EB70-4ECB-B5BB-2ED975FE95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84522" y="4621614"/>
            <a:ext cx="4526478" cy="1626786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cap="none" spc="0" baseline="0">
                <a:solidFill>
                  <a:srgbClr val="FF990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Title Placeholder</a:t>
            </a:r>
          </a:p>
        </p:txBody>
      </p:sp>
    </p:spTree>
    <p:extLst>
      <p:ext uri="{BB962C8B-B14F-4D97-AF65-F5344CB8AC3E}">
        <p14:creationId xmlns:p14="http://schemas.microsoft.com/office/powerpoint/2010/main" val="911866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Laptop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D72F33-B0D6-4E23-8734-19431D99FEA2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Orange R">
            <a:extLst>
              <a:ext uri="{FF2B5EF4-FFF2-40B4-BE49-F238E27FC236}">
                <a16:creationId xmlns:a16="http://schemas.microsoft.com/office/drawing/2014/main" id="{4531C657-ACE1-49B3-A061-EE31F7D41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558"/>
          <a:stretch/>
        </p:blipFill>
        <p:spPr>
          <a:xfrm>
            <a:off x="6090746" y="0"/>
            <a:ext cx="3657926" cy="4114800"/>
          </a:xfrm>
          <a:prstGeom prst="rect">
            <a:avLst/>
          </a:prstGeom>
        </p:spPr>
      </p:pic>
      <p:pic>
        <p:nvPicPr>
          <p:cNvPr id="18" name="Orange L">
            <a:extLst>
              <a:ext uri="{FF2B5EF4-FFF2-40B4-BE49-F238E27FC236}">
                <a16:creationId xmlns:a16="http://schemas.microsoft.com/office/drawing/2014/main" id="{9FB8D66C-DCE6-41F7-B700-A51145403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558"/>
          <a:stretch/>
        </p:blipFill>
        <p:spPr>
          <a:xfrm flipH="1">
            <a:off x="2445846" y="0"/>
            <a:ext cx="3657926" cy="4114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82F2EA-CB45-46FE-B129-AFE2BD7FD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184" y="838200"/>
            <a:ext cx="6147634" cy="369987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4000" b="0">
                <a:solidFill>
                  <a:srgbClr val="EC6123"/>
                </a:solidFill>
                <a:latin typeface="+mj-lt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1" name="Orange">
            <a:extLst>
              <a:ext uri="{FF2B5EF4-FFF2-40B4-BE49-F238E27FC236}">
                <a16:creationId xmlns:a16="http://schemas.microsoft.com/office/drawing/2014/main" id="{E0827FC1-5E6C-4107-B61F-806F2AAF4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28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Dark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4A94D9C-85A6-497A-936A-D28553CF9FBB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Orange R">
            <a:extLst>
              <a:ext uri="{FF2B5EF4-FFF2-40B4-BE49-F238E27FC236}">
                <a16:creationId xmlns:a16="http://schemas.microsoft.com/office/drawing/2014/main" id="{3ABA25F0-9E3C-40B7-BF50-046DFC279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558"/>
          <a:stretch/>
        </p:blipFill>
        <p:spPr>
          <a:xfrm>
            <a:off x="6090746" y="0"/>
            <a:ext cx="3657926" cy="4114800"/>
          </a:xfrm>
          <a:prstGeom prst="rect">
            <a:avLst/>
          </a:prstGeom>
        </p:spPr>
      </p:pic>
      <p:pic>
        <p:nvPicPr>
          <p:cNvPr id="20" name="Orange L">
            <a:extLst>
              <a:ext uri="{FF2B5EF4-FFF2-40B4-BE49-F238E27FC236}">
                <a16:creationId xmlns:a16="http://schemas.microsoft.com/office/drawing/2014/main" id="{E7F85D60-B633-437B-86FF-F68193DB4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558"/>
          <a:stretch/>
        </p:blipFill>
        <p:spPr>
          <a:xfrm flipH="1">
            <a:off x="2445846" y="0"/>
            <a:ext cx="3657926" cy="41148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4000" b="0">
                <a:solidFill>
                  <a:srgbClr val="EC6123"/>
                </a:solidFill>
                <a:latin typeface="+mj-lt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CCDF1-18E3-49B8-9584-63E8720A6DFB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3673475" y="838200"/>
            <a:ext cx="4845050" cy="359886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25" name="Orange">
            <a:extLst>
              <a:ext uri="{FF2B5EF4-FFF2-40B4-BE49-F238E27FC236}">
                <a16:creationId xmlns:a16="http://schemas.microsoft.com/office/drawing/2014/main" id="{E19A6BDF-CE58-4CE5-8937-D943CA394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92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Light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7411D3-E8B0-48F9-9BEE-A11662BE02D6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Orange R">
            <a:extLst>
              <a:ext uri="{FF2B5EF4-FFF2-40B4-BE49-F238E27FC236}">
                <a16:creationId xmlns:a16="http://schemas.microsoft.com/office/drawing/2014/main" id="{3ABA25F0-9E3C-40B7-BF50-046DFC279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558"/>
          <a:stretch/>
        </p:blipFill>
        <p:spPr>
          <a:xfrm>
            <a:off x="6090746" y="0"/>
            <a:ext cx="3657926" cy="4114800"/>
          </a:xfrm>
          <a:prstGeom prst="rect">
            <a:avLst/>
          </a:prstGeom>
        </p:spPr>
      </p:pic>
      <p:pic>
        <p:nvPicPr>
          <p:cNvPr id="20" name="Orange L">
            <a:extLst>
              <a:ext uri="{FF2B5EF4-FFF2-40B4-BE49-F238E27FC236}">
                <a16:creationId xmlns:a16="http://schemas.microsoft.com/office/drawing/2014/main" id="{E7F85D60-B633-437B-86FF-F68193DB4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558"/>
          <a:stretch/>
        </p:blipFill>
        <p:spPr>
          <a:xfrm flipH="1">
            <a:off x="2445846" y="0"/>
            <a:ext cx="3657926" cy="41148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4000" b="0">
                <a:solidFill>
                  <a:srgbClr val="EC6123"/>
                </a:solidFill>
                <a:latin typeface="+mj-lt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CCDF1-18E3-49B8-9584-63E8720A6DFB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3673475" y="838200"/>
            <a:ext cx="4845050" cy="359886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25" name="Orange">
            <a:extLst>
              <a:ext uri="{FF2B5EF4-FFF2-40B4-BE49-F238E27FC236}">
                <a16:creationId xmlns:a16="http://schemas.microsoft.com/office/drawing/2014/main" id="{E19A6BDF-CE58-4CE5-8937-D943CA394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76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Divider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55C39C-D1AA-4FAC-B6BA-71E325EFBEF2}"/>
              </a:ext>
            </a:extLst>
          </p:cNvPr>
          <p:cNvSpPr/>
          <p:nvPr userDrawn="1"/>
        </p:nvSpPr>
        <p:spPr>
          <a:xfrm>
            <a:off x="0" y="1676400"/>
            <a:ext cx="3886201" cy="3124200"/>
          </a:xfrm>
          <a:prstGeom prst="rect">
            <a:avLst/>
          </a:prstGeom>
          <a:gradFill flip="none" rotWithShape="1">
            <a:gsLst>
              <a:gs pos="0">
                <a:srgbClr val="FF9900"/>
              </a:gs>
              <a:gs pos="100000">
                <a:srgbClr val="EC612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82623-39A9-4B84-BC31-54B6307BF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57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Divider Orange Gra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E12C38-FB17-406F-A665-B33B45C08EC0}"/>
              </a:ext>
            </a:extLst>
          </p:cNvPr>
          <p:cNvSpPr/>
          <p:nvPr userDrawn="1"/>
        </p:nvSpPr>
        <p:spPr>
          <a:xfrm>
            <a:off x="0" y="1676400"/>
            <a:ext cx="3886201" cy="3124200"/>
          </a:xfrm>
          <a:prstGeom prst="rect">
            <a:avLst/>
          </a:prstGeom>
          <a:gradFill flip="none" rotWithShape="1">
            <a:gsLst>
              <a:gs pos="0">
                <a:srgbClr val="FF9900"/>
              </a:gs>
              <a:gs pos="100000">
                <a:srgbClr val="EC612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86AB2-8766-4651-A71C-40B121F86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F7075551-AE58-4BCE-AF2E-7DC0ACE378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2891" y="1790700"/>
            <a:ext cx="7512554" cy="32766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95000"/>
              </a:lnSpc>
              <a:buFontTx/>
              <a:buNone/>
              <a:defRPr lang="en-US" sz="7200" kern="1200" dirty="0">
                <a:gradFill>
                  <a:gsLst>
                    <a:gs pos="0">
                      <a:srgbClr val="FF9900"/>
                    </a:gs>
                    <a:gs pos="100000">
                      <a:srgbClr val="EC6123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514198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 Photo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672974-0928-4516-9DE1-696198D92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EE8AF10-D752-418B-9B01-27178C8BE8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1" y="3927507"/>
            <a:ext cx="5029199" cy="2347565"/>
          </a:xfrm>
        </p:spPr>
        <p:txBody>
          <a:bodyPr anchor="t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rgbClr val="FF99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CEC83E9-5629-4F25-8526-B105FDEEE5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1" y="1811466"/>
            <a:ext cx="5029200" cy="16002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855169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672974-0928-4516-9DE1-696198D92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EE8AF10-D752-418B-9B01-27178C8BE8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9445" y="1752600"/>
            <a:ext cx="4744740" cy="434340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95000"/>
              </a:lnSpc>
              <a:buFontTx/>
              <a:buNone/>
              <a:defRPr sz="7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142966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shboard Laptop Orange">
    <p:bg>
      <p:bgPr>
        <a:solidFill>
          <a:srgbClr val="3035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0EF429-07EE-40C3-ADE0-A76C785D33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04"/>
          <a:stretch/>
        </p:blipFill>
        <p:spPr>
          <a:xfrm>
            <a:off x="5777164" y="380999"/>
            <a:ext cx="10453436" cy="6096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750" y="1696051"/>
            <a:ext cx="2833650" cy="3409349"/>
          </a:xfrm>
          <a:noFill/>
        </p:spPr>
        <p:txBody>
          <a:bodyPr lIns="9144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pic>
        <p:nvPicPr>
          <p:cNvPr id="7" name="Orange">
            <a:extLst>
              <a:ext uri="{FF2B5EF4-FFF2-40B4-BE49-F238E27FC236}">
                <a16:creationId xmlns:a16="http://schemas.microsoft.com/office/drawing/2014/main" id="{AC28AC3C-1EE1-4730-A244-6362E18E3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304800" y="6172200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93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rior Divider with Logo">
    <p:bg>
      <p:bgPr>
        <a:solidFill>
          <a:srgbClr val="3035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6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 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C61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Orange">
            <a:extLst>
              <a:ext uri="{FF2B5EF4-FFF2-40B4-BE49-F238E27FC236}">
                <a16:creationId xmlns:a16="http://schemas.microsoft.com/office/drawing/2014/main" id="{D4F98798-CDE7-45E4-9A24-831B0646E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356" r="48508"/>
          <a:stretch/>
        </p:blipFill>
        <p:spPr>
          <a:xfrm flipH="1">
            <a:off x="11305482" y="0"/>
            <a:ext cx="886517" cy="6129338"/>
          </a:xfrm>
          <a:prstGeom prst="rect">
            <a:avLst/>
          </a:prstGeom>
        </p:spPr>
      </p:pic>
      <p:pic>
        <p:nvPicPr>
          <p:cNvPr id="6" name="Orange">
            <a:extLst>
              <a:ext uri="{FF2B5EF4-FFF2-40B4-BE49-F238E27FC236}">
                <a16:creationId xmlns:a16="http://schemas.microsoft.com/office/drawing/2014/main" id="{AC28AC3C-1EE1-4730-A244-6362E18E3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304800" y="6172200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19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Op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867E92-D599-4F17-B281-89FF9E4D38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610744-6CB5-4A88-BE63-D41C7E2A9D3D}"/>
              </a:ext>
            </a:extLst>
          </p:cNvPr>
          <p:cNvSpPr/>
          <p:nvPr/>
        </p:nvSpPr>
        <p:spPr>
          <a:xfrm>
            <a:off x="609600" y="597310"/>
            <a:ext cx="10972800" cy="5663380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567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 Dark BG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3238"/>
            <a:ext cx="10287000" cy="1169988"/>
          </a:xfrm>
        </p:spPr>
        <p:txBody>
          <a:bodyPr/>
          <a:lstStyle>
            <a:lvl1pPr>
              <a:defRPr>
                <a:solidFill>
                  <a:srgbClr val="EC61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2870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</p:txBody>
      </p:sp>
      <p:pic>
        <p:nvPicPr>
          <p:cNvPr id="6" name="Orange">
            <a:extLst>
              <a:ext uri="{FF2B5EF4-FFF2-40B4-BE49-F238E27FC236}">
                <a16:creationId xmlns:a16="http://schemas.microsoft.com/office/drawing/2014/main" id="{2FD53344-CB0C-4CF6-8719-5BCBAC07F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356" r="48508"/>
          <a:stretch/>
        </p:blipFill>
        <p:spPr>
          <a:xfrm flipH="1">
            <a:off x="11305482" y="0"/>
            <a:ext cx="886517" cy="6129338"/>
          </a:xfrm>
          <a:prstGeom prst="rect">
            <a:avLst/>
          </a:prstGeom>
        </p:spPr>
      </p:pic>
      <p:pic>
        <p:nvPicPr>
          <p:cNvPr id="8" name="Orange">
            <a:extLst>
              <a:ext uri="{FF2B5EF4-FFF2-40B4-BE49-F238E27FC236}">
                <a16:creationId xmlns:a16="http://schemas.microsoft.com/office/drawing/2014/main" id="{AC28AC3C-1EE1-4730-A244-6362E18E3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304800" y="6172200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7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aragrap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6BA094-3818-47E5-982C-A232BDC80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194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D711E-302F-41FA-8B60-7766A311B26A}"/>
              </a:ext>
            </a:extLst>
          </p:cNvPr>
          <p:cNvSpPr/>
          <p:nvPr userDrawn="1"/>
        </p:nvSpPr>
        <p:spPr bwMode="white">
          <a:xfrm>
            <a:off x="0" y="6324600"/>
            <a:ext cx="2819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4B46A5-DAB6-4FF3-AD66-85662CE0BA06}"/>
              </a:ext>
            </a:extLst>
          </p:cNvPr>
          <p:cNvSpPr/>
          <p:nvPr userDrawn="1"/>
        </p:nvSpPr>
        <p:spPr>
          <a:xfrm>
            <a:off x="2819401" y="0"/>
            <a:ext cx="937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364" y="503238"/>
            <a:ext cx="7221435" cy="1169988"/>
          </a:xfrm>
        </p:spPr>
        <p:txBody>
          <a:bodyPr/>
          <a:lstStyle>
            <a:lvl1pPr>
              <a:defRPr>
                <a:solidFill>
                  <a:srgbClr val="EC61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64" y="1825625"/>
            <a:ext cx="7221436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Orange">
            <a:extLst>
              <a:ext uri="{FF2B5EF4-FFF2-40B4-BE49-F238E27FC236}">
                <a16:creationId xmlns:a16="http://schemas.microsoft.com/office/drawing/2014/main" id="{AC28AC3C-1EE1-4730-A244-6362E18E3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28" t="20467" b="22107"/>
          <a:stretch/>
        </p:blipFill>
        <p:spPr>
          <a:xfrm>
            <a:off x="304800" y="6172200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0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mparison Split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range">
            <a:extLst>
              <a:ext uri="{FF2B5EF4-FFF2-40B4-BE49-F238E27FC236}">
                <a16:creationId xmlns:a16="http://schemas.microsoft.com/office/drawing/2014/main" id="{B4A19F10-5100-4266-8117-85A7548E6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5599200" y="0"/>
            <a:ext cx="6592799" cy="418182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772" y="4419600"/>
            <a:ext cx="3868029" cy="838200"/>
          </a:xfrm>
          <a:noFill/>
        </p:spPr>
        <p:txBody>
          <a:bodyPr lIns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2286000"/>
            <a:ext cx="3868026" cy="1895829"/>
          </a:xfrm>
          <a:solidFill>
            <a:schemeClr val="bg2"/>
          </a:solidFill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rgbClr val="30354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56474" y="4419600"/>
            <a:ext cx="3811753" cy="838200"/>
          </a:xfrm>
          <a:noFill/>
        </p:spPr>
        <p:txBody>
          <a:bodyPr lIns="0" tIns="0" anchor="t" anchorCtr="0">
            <a:noAutofit/>
          </a:bodyPr>
          <a:lstStyle>
            <a:lvl1pPr algn="ctr">
              <a:lnSpc>
                <a:spcPct val="95000"/>
              </a:lnSpc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3775" y="2286000"/>
            <a:ext cx="3868026" cy="1895829"/>
          </a:xfrm>
          <a:solidFill>
            <a:schemeClr val="bg2"/>
          </a:solidFill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rgbClr val="30354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0200" y="329093"/>
            <a:ext cx="8991599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4000" b="0">
                <a:solidFill>
                  <a:srgbClr val="EC6123"/>
                </a:solidFill>
                <a:latin typeface="+mn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7" name="Orange">
            <a:extLst>
              <a:ext uri="{FF2B5EF4-FFF2-40B4-BE49-F238E27FC236}">
                <a16:creationId xmlns:a16="http://schemas.microsoft.com/office/drawing/2014/main" id="{CF416A2B-6B16-4A6E-840A-BF99DA67C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4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Split Op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C1AA2A-1818-422E-9B6C-15516DDDDBB2}"/>
              </a:ext>
            </a:extLst>
          </p:cNvPr>
          <p:cNvSpPr/>
          <p:nvPr userDrawn="1"/>
        </p:nvSpPr>
        <p:spPr>
          <a:xfrm>
            <a:off x="0" y="0"/>
            <a:ext cx="12192001" cy="426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772" y="4381731"/>
            <a:ext cx="3868029" cy="838200"/>
          </a:xfrm>
          <a:noFill/>
        </p:spPr>
        <p:txBody>
          <a:bodyPr lIns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1794843"/>
            <a:ext cx="3868026" cy="2243757"/>
          </a:xfrm>
          <a:noFill/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56474" y="4381731"/>
            <a:ext cx="3811753" cy="838200"/>
          </a:xfrm>
          <a:noFill/>
        </p:spPr>
        <p:txBody>
          <a:bodyPr lIns="0" tIns="0" anchor="t" anchorCtr="0">
            <a:noAutofit/>
          </a:bodyPr>
          <a:lstStyle>
            <a:lvl1pPr algn="ctr">
              <a:lnSpc>
                <a:spcPct val="95000"/>
              </a:lnSpc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3775" y="1794843"/>
            <a:ext cx="3868026" cy="2243757"/>
          </a:xfrm>
          <a:noFill/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0200" y="329093"/>
            <a:ext cx="8991599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4000" b="0">
                <a:solidFill>
                  <a:srgbClr val="EC6123"/>
                </a:solidFill>
                <a:latin typeface="+mn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8" name="Orange">
            <a:extLst>
              <a:ext uri="{FF2B5EF4-FFF2-40B4-BE49-F238E27FC236}">
                <a16:creationId xmlns:a16="http://schemas.microsoft.com/office/drawing/2014/main" id="{03B68B95-EE47-44B4-945C-AA93BDA4F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58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1FE422E-79AA-40C8-939F-6878119656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191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06412"/>
            <a:ext cx="2590801" cy="1169988"/>
          </a:xfrm>
        </p:spPr>
        <p:txBody>
          <a:bodyPr tIns="0" bIns="0" anchor="b" anchorCtr="0"/>
          <a:lstStyle>
            <a:lvl1pPr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XX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740D51-1A25-46B1-96AF-B273EA3C2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2784" y="2175606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B40397C-FDD4-480D-88A7-032AFDF72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4230" y="1623182"/>
            <a:ext cx="2590800" cy="355841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6B7B5379-958F-4D49-972A-99D8158EFA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2784" y="3025489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5130742-3B8F-4541-8BA8-4F05AC9CD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2784" y="3875371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  <p:sp>
        <p:nvSpPr>
          <p:cNvPr id="33" name="Partial Circle 3">
            <a:extLst>
              <a:ext uri="{FF2B5EF4-FFF2-40B4-BE49-F238E27FC236}">
                <a16:creationId xmlns:a16="http://schemas.microsoft.com/office/drawing/2014/main" id="{47B43E3F-7DF9-4A83-86FF-5FEE0A5C455E}"/>
              </a:ext>
            </a:extLst>
          </p:cNvPr>
          <p:cNvSpPr/>
          <p:nvPr userDrawn="1"/>
        </p:nvSpPr>
        <p:spPr>
          <a:xfrm>
            <a:off x="3924234" y="2093815"/>
            <a:ext cx="583763" cy="583764"/>
          </a:xfrm>
          <a:prstGeom prst="ellipse">
            <a:avLst/>
          </a:prstGeom>
          <a:solidFill>
            <a:srgbClr val="EC6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BDDEB-D1D3-408C-AD3D-096B6F477834}"/>
              </a:ext>
            </a:extLst>
          </p:cNvPr>
          <p:cNvSpPr/>
          <p:nvPr userDrawn="1"/>
        </p:nvSpPr>
        <p:spPr>
          <a:xfrm>
            <a:off x="4005803" y="2124087"/>
            <a:ext cx="49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spc="80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35" name="Partial Circle 3">
            <a:extLst>
              <a:ext uri="{FF2B5EF4-FFF2-40B4-BE49-F238E27FC236}">
                <a16:creationId xmlns:a16="http://schemas.microsoft.com/office/drawing/2014/main" id="{05EBB27C-01D6-4CB8-9180-451A6401543D}"/>
              </a:ext>
            </a:extLst>
          </p:cNvPr>
          <p:cNvSpPr/>
          <p:nvPr userDrawn="1"/>
        </p:nvSpPr>
        <p:spPr>
          <a:xfrm>
            <a:off x="3924234" y="2934656"/>
            <a:ext cx="583763" cy="583764"/>
          </a:xfrm>
          <a:prstGeom prst="ellipse">
            <a:avLst/>
          </a:prstGeom>
          <a:solidFill>
            <a:srgbClr val="EC6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E4C418-9461-4D16-9023-0E8DC6CD4027}"/>
              </a:ext>
            </a:extLst>
          </p:cNvPr>
          <p:cNvSpPr/>
          <p:nvPr userDrawn="1"/>
        </p:nvSpPr>
        <p:spPr>
          <a:xfrm>
            <a:off x="4005803" y="2964928"/>
            <a:ext cx="49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spc="80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37" name="Partial Circle 3">
            <a:extLst>
              <a:ext uri="{FF2B5EF4-FFF2-40B4-BE49-F238E27FC236}">
                <a16:creationId xmlns:a16="http://schemas.microsoft.com/office/drawing/2014/main" id="{1B98C09B-1075-4DD4-958E-82AE7621CFF6}"/>
              </a:ext>
            </a:extLst>
          </p:cNvPr>
          <p:cNvSpPr/>
          <p:nvPr userDrawn="1"/>
        </p:nvSpPr>
        <p:spPr>
          <a:xfrm>
            <a:off x="3924234" y="3780227"/>
            <a:ext cx="583763" cy="583764"/>
          </a:xfrm>
          <a:prstGeom prst="ellipse">
            <a:avLst/>
          </a:prstGeom>
          <a:solidFill>
            <a:srgbClr val="EC6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2306F0A-B337-4BE3-92AD-7D727DE2AC7C}"/>
              </a:ext>
            </a:extLst>
          </p:cNvPr>
          <p:cNvSpPr/>
          <p:nvPr userDrawn="1"/>
        </p:nvSpPr>
        <p:spPr>
          <a:xfrm>
            <a:off x="4005803" y="3810499"/>
            <a:ext cx="49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spc="80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A83F6A-2423-4D25-998B-62B4F10D8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46427"/>
            <a:ext cx="877855" cy="2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25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Bulle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08084B-A1BA-4739-8F82-FE18F43CCD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132064" cy="68580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E91EB-E74A-4DFD-9B09-3059691EDBCB}"/>
              </a:ext>
            </a:extLst>
          </p:cNvPr>
          <p:cNvSpPr/>
          <p:nvPr userDrawn="1"/>
        </p:nvSpPr>
        <p:spPr>
          <a:xfrm>
            <a:off x="8132064" y="0"/>
            <a:ext cx="4059936" cy="6858000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9095" y="1256858"/>
            <a:ext cx="2971723" cy="5067742"/>
          </a:xfrm>
          <a:noFill/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kern="1200" dirty="0">
                <a:solidFill>
                  <a:schemeClr val="bg1"/>
                </a:solidFill>
                <a:latin typeface="Gibson Light" panose="020000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1" y="101963"/>
            <a:ext cx="2971799" cy="1043407"/>
          </a:xfrm>
        </p:spPr>
        <p:txBody>
          <a:bodyPr bIns="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200">
                <a:solidFill>
                  <a:srgbClr val="EC6123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0E2D98-F059-4D90-A794-394E44E41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46427"/>
            <a:ext cx="877855" cy="2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38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Bullet Slid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08084B-A1BA-4739-8F82-FE18F43CCD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132064" cy="68580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E91EB-E74A-4DFD-9B09-3059691EDBCB}"/>
              </a:ext>
            </a:extLst>
          </p:cNvPr>
          <p:cNvSpPr/>
          <p:nvPr userDrawn="1"/>
        </p:nvSpPr>
        <p:spPr>
          <a:xfrm>
            <a:off x="8132064" y="0"/>
            <a:ext cx="40599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9095" y="1256858"/>
            <a:ext cx="2971723" cy="5067742"/>
          </a:xfrm>
          <a:noFill/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Gibson Light" panose="020000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1" y="101963"/>
            <a:ext cx="2971799" cy="1043407"/>
          </a:xfrm>
        </p:spPr>
        <p:txBody>
          <a:bodyPr bIns="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200">
                <a:solidFill>
                  <a:srgbClr val="EC6123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0E2D98-F059-4D90-A794-394E44E41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46427"/>
            <a:ext cx="877855" cy="252821"/>
          </a:xfrm>
          <a:prstGeom prst="rect">
            <a:avLst/>
          </a:prstGeom>
        </p:spPr>
      </p:pic>
      <p:pic>
        <p:nvPicPr>
          <p:cNvPr id="7" name="Orange">
            <a:extLst>
              <a:ext uri="{FF2B5EF4-FFF2-40B4-BE49-F238E27FC236}">
                <a16:creationId xmlns:a16="http://schemas.microsoft.com/office/drawing/2014/main" id="{A1A5C4B2-961D-4830-B668-7B9DAC7F6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1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3EE21A3-9654-4E03-AF91-AFAFF1C25F15}"/>
              </a:ext>
            </a:extLst>
          </p:cNvPr>
          <p:cNvSpPr/>
          <p:nvPr userDrawn="1"/>
        </p:nvSpPr>
        <p:spPr>
          <a:xfrm>
            <a:off x="1524" y="0"/>
            <a:ext cx="4189476" cy="6858000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442938"/>
            <a:ext cx="2590801" cy="1169988"/>
          </a:xfrm>
        </p:spPr>
        <p:txBody>
          <a:bodyPr anchor="b" anchorCtr="0"/>
          <a:lstStyle>
            <a:lvl1pPr>
              <a:defRPr sz="3200">
                <a:solidFill>
                  <a:srgbClr val="EC6123"/>
                </a:solidFill>
              </a:defRPr>
            </a:lvl1pPr>
          </a:lstStyle>
          <a:p>
            <a:r>
              <a:rPr lang="en-US"/>
              <a:t>Header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740D51-1A25-46B1-96AF-B273EA3C2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9697" y="2175606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B40397C-FDD4-480D-88A7-032AFDF72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1" y="2613783"/>
            <a:ext cx="2590800" cy="355841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6B7B5379-958F-4D49-972A-99D8158EFA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9697" y="3025489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5130742-3B8F-4541-8BA8-4F05AC9CD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9697" y="3875371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  <p:sp>
        <p:nvSpPr>
          <p:cNvPr id="33" name="Partial Circle 3">
            <a:extLst>
              <a:ext uri="{FF2B5EF4-FFF2-40B4-BE49-F238E27FC236}">
                <a16:creationId xmlns:a16="http://schemas.microsoft.com/office/drawing/2014/main" id="{47B43E3F-7DF9-4A83-86FF-5FEE0A5C455E}"/>
              </a:ext>
            </a:extLst>
          </p:cNvPr>
          <p:cNvSpPr/>
          <p:nvPr userDrawn="1"/>
        </p:nvSpPr>
        <p:spPr>
          <a:xfrm>
            <a:off x="4508467" y="2093815"/>
            <a:ext cx="583763" cy="583764"/>
          </a:xfrm>
          <a:prstGeom prst="ellipse">
            <a:avLst/>
          </a:prstGeom>
          <a:solidFill>
            <a:srgbClr val="EC6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BDDEB-D1D3-408C-AD3D-096B6F477834}"/>
              </a:ext>
            </a:extLst>
          </p:cNvPr>
          <p:cNvSpPr/>
          <p:nvPr userDrawn="1"/>
        </p:nvSpPr>
        <p:spPr>
          <a:xfrm>
            <a:off x="4590036" y="2124087"/>
            <a:ext cx="49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spc="80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35" name="Partial Circle 3">
            <a:extLst>
              <a:ext uri="{FF2B5EF4-FFF2-40B4-BE49-F238E27FC236}">
                <a16:creationId xmlns:a16="http://schemas.microsoft.com/office/drawing/2014/main" id="{05EBB27C-01D6-4CB8-9180-451A6401543D}"/>
              </a:ext>
            </a:extLst>
          </p:cNvPr>
          <p:cNvSpPr/>
          <p:nvPr userDrawn="1"/>
        </p:nvSpPr>
        <p:spPr>
          <a:xfrm>
            <a:off x="4508467" y="2934656"/>
            <a:ext cx="583763" cy="583764"/>
          </a:xfrm>
          <a:prstGeom prst="ellipse">
            <a:avLst/>
          </a:prstGeom>
          <a:solidFill>
            <a:srgbClr val="EC6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E4C418-9461-4D16-9023-0E8DC6CD4027}"/>
              </a:ext>
            </a:extLst>
          </p:cNvPr>
          <p:cNvSpPr/>
          <p:nvPr userDrawn="1"/>
        </p:nvSpPr>
        <p:spPr>
          <a:xfrm>
            <a:off x="4590036" y="2964928"/>
            <a:ext cx="49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spc="80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37" name="Partial Circle 3">
            <a:extLst>
              <a:ext uri="{FF2B5EF4-FFF2-40B4-BE49-F238E27FC236}">
                <a16:creationId xmlns:a16="http://schemas.microsoft.com/office/drawing/2014/main" id="{1B98C09B-1075-4DD4-958E-82AE7621CFF6}"/>
              </a:ext>
            </a:extLst>
          </p:cNvPr>
          <p:cNvSpPr/>
          <p:nvPr userDrawn="1"/>
        </p:nvSpPr>
        <p:spPr>
          <a:xfrm>
            <a:off x="4508467" y="3780227"/>
            <a:ext cx="583763" cy="583764"/>
          </a:xfrm>
          <a:prstGeom prst="ellipse">
            <a:avLst/>
          </a:prstGeom>
          <a:solidFill>
            <a:srgbClr val="EC6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2306F0A-B337-4BE3-92AD-7D727DE2AC7C}"/>
              </a:ext>
            </a:extLst>
          </p:cNvPr>
          <p:cNvSpPr/>
          <p:nvPr userDrawn="1"/>
        </p:nvSpPr>
        <p:spPr>
          <a:xfrm>
            <a:off x="4590036" y="3810499"/>
            <a:ext cx="49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spc="800">
                <a:solidFill>
                  <a:schemeClr val="bg1"/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23454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1FE422E-79AA-40C8-939F-6878119656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191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442938"/>
            <a:ext cx="2590801" cy="1169988"/>
          </a:xfrm>
        </p:spPr>
        <p:txBody>
          <a:bodyPr anchor="b" anchorCtr="0"/>
          <a:lstStyle>
            <a:lvl1pPr>
              <a:defRPr sz="3200">
                <a:solidFill>
                  <a:srgbClr val="EC6123"/>
                </a:solidFill>
              </a:defRPr>
            </a:lvl1pPr>
          </a:lstStyle>
          <a:p>
            <a:r>
              <a:rPr lang="en-US"/>
              <a:t>Header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740D51-1A25-46B1-96AF-B273EA3C2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9697" y="2175606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B40397C-FDD4-480D-88A7-032AFDF72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1" y="2613783"/>
            <a:ext cx="2590800" cy="355841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6B7B5379-958F-4D49-972A-99D8158EFA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9697" y="3025489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5130742-3B8F-4541-8BA8-4F05AC9CD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9697" y="3875371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A83F6A-2423-4D25-998B-62B4F10D8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46427"/>
            <a:ext cx="877855" cy="252821"/>
          </a:xfrm>
          <a:prstGeom prst="rect">
            <a:avLst/>
          </a:prstGeom>
        </p:spPr>
      </p:pic>
      <p:sp>
        <p:nvSpPr>
          <p:cNvPr id="15" name="Partial Circle 3">
            <a:extLst>
              <a:ext uri="{FF2B5EF4-FFF2-40B4-BE49-F238E27FC236}">
                <a16:creationId xmlns:a16="http://schemas.microsoft.com/office/drawing/2014/main" id="{64497FE3-0FEC-4430-BB1A-C4467BFDEBCD}"/>
              </a:ext>
            </a:extLst>
          </p:cNvPr>
          <p:cNvSpPr/>
          <p:nvPr userDrawn="1"/>
        </p:nvSpPr>
        <p:spPr>
          <a:xfrm>
            <a:off x="4508467" y="2093815"/>
            <a:ext cx="583763" cy="583764"/>
          </a:xfrm>
          <a:prstGeom prst="ellipse">
            <a:avLst/>
          </a:prstGeom>
          <a:solidFill>
            <a:srgbClr val="EC6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619484-FCD0-4C9D-84E9-75C57D9AB92F}"/>
              </a:ext>
            </a:extLst>
          </p:cNvPr>
          <p:cNvSpPr/>
          <p:nvPr userDrawn="1"/>
        </p:nvSpPr>
        <p:spPr>
          <a:xfrm>
            <a:off x="4590036" y="2124087"/>
            <a:ext cx="49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spc="80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20" name="Partial Circle 3">
            <a:extLst>
              <a:ext uri="{FF2B5EF4-FFF2-40B4-BE49-F238E27FC236}">
                <a16:creationId xmlns:a16="http://schemas.microsoft.com/office/drawing/2014/main" id="{7604EBA9-70D0-41F0-B4A4-4F2CCD86F43E}"/>
              </a:ext>
            </a:extLst>
          </p:cNvPr>
          <p:cNvSpPr/>
          <p:nvPr userDrawn="1"/>
        </p:nvSpPr>
        <p:spPr>
          <a:xfrm>
            <a:off x="4508467" y="2934656"/>
            <a:ext cx="583763" cy="583764"/>
          </a:xfrm>
          <a:prstGeom prst="ellipse">
            <a:avLst/>
          </a:prstGeom>
          <a:solidFill>
            <a:srgbClr val="EC6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9EF02C-8955-4705-94E1-851F8F743EB1}"/>
              </a:ext>
            </a:extLst>
          </p:cNvPr>
          <p:cNvSpPr/>
          <p:nvPr userDrawn="1"/>
        </p:nvSpPr>
        <p:spPr>
          <a:xfrm>
            <a:off x="4590036" y="2964928"/>
            <a:ext cx="49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spc="80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22" name="Partial Circle 3">
            <a:extLst>
              <a:ext uri="{FF2B5EF4-FFF2-40B4-BE49-F238E27FC236}">
                <a16:creationId xmlns:a16="http://schemas.microsoft.com/office/drawing/2014/main" id="{AB71C1F0-26AC-4CB4-91D6-2B28D5EEDE50}"/>
              </a:ext>
            </a:extLst>
          </p:cNvPr>
          <p:cNvSpPr/>
          <p:nvPr userDrawn="1"/>
        </p:nvSpPr>
        <p:spPr>
          <a:xfrm>
            <a:off x="4508467" y="3780227"/>
            <a:ext cx="583763" cy="583764"/>
          </a:xfrm>
          <a:prstGeom prst="ellipse">
            <a:avLst/>
          </a:prstGeom>
          <a:solidFill>
            <a:srgbClr val="EC6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081FCC-5EFF-4872-8220-93385540948D}"/>
              </a:ext>
            </a:extLst>
          </p:cNvPr>
          <p:cNvSpPr/>
          <p:nvPr userDrawn="1"/>
        </p:nvSpPr>
        <p:spPr>
          <a:xfrm>
            <a:off x="4590036" y="3810499"/>
            <a:ext cx="49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spc="800">
                <a:solidFill>
                  <a:schemeClr val="bg1"/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7424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 Option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EDCA4-4C78-4537-B9DD-2F776A6268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019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EE8AF10-D752-418B-9B01-27178C8BE8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1" y="3927507"/>
            <a:ext cx="5029199" cy="2347565"/>
          </a:xfrm>
        </p:spPr>
        <p:txBody>
          <a:bodyPr anchor="t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rgbClr val="FF99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CEC83E9-5629-4F25-8526-B105FDEEE5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1" y="1811466"/>
            <a:ext cx="5029200" cy="16002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pic>
        <p:nvPicPr>
          <p:cNvPr id="5" name="Orange">
            <a:extLst>
              <a:ext uri="{FF2B5EF4-FFF2-40B4-BE49-F238E27FC236}">
                <a16:creationId xmlns:a16="http://schemas.microsoft.com/office/drawing/2014/main" id="{FE9B4A06-D25F-4CFC-A228-DFE92324C8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0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Orange Gra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AB359F-2514-472E-BF46-FD17AB9DB5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362200"/>
            <a:ext cx="10439400" cy="990600"/>
          </a:xfrm>
        </p:spPr>
        <p:txBody>
          <a:bodyPr t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1" kern="1200" cap="none" spc="0" baseline="0" dirty="0">
                <a:gradFill>
                  <a:gsLst>
                    <a:gs pos="0">
                      <a:srgbClr val="E1AC36"/>
                    </a:gs>
                    <a:gs pos="49100">
                      <a:srgbClr val="EB822C"/>
                    </a:gs>
                    <a:gs pos="100000">
                      <a:srgbClr val="D5410D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BIG IDEA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386138"/>
            <a:ext cx="10439400" cy="1262062"/>
          </a:xfrm>
        </p:spPr>
        <p:txBody>
          <a:bodyPr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1" kern="1200" cap="none" spc="0" baseline="0" dirty="0">
                <a:gradFill>
                  <a:gsLst>
                    <a:gs pos="0">
                      <a:srgbClr val="E1AC36"/>
                    </a:gs>
                    <a:gs pos="49100">
                      <a:srgbClr val="EB822C"/>
                    </a:gs>
                    <a:gs pos="100000">
                      <a:srgbClr val="D5410D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477339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Blue Gra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AB359F-2514-472E-BF46-FD17AB9DB5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362200"/>
            <a:ext cx="10439400" cy="990600"/>
          </a:xfrm>
        </p:spPr>
        <p:txBody>
          <a:bodyPr t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1" kern="1200" cap="none" spc="0" baseline="0" dirty="0">
                <a:gradFill>
                  <a:gsLst>
                    <a:gs pos="50400">
                      <a:srgbClr val="4DACD1"/>
                    </a:gs>
                    <a:gs pos="0">
                      <a:srgbClr val="3A76B9"/>
                    </a:gs>
                    <a:gs pos="100000">
                      <a:srgbClr val="6AC9CB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BIG IDEA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386138"/>
            <a:ext cx="10439400" cy="1262062"/>
          </a:xfrm>
        </p:spPr>
        <p:txBody>
          <a:bodyPr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1" kern="1200" cap="none" spc="0" baseline="0" dirty="0">
                <a:gradFill>
                  <a:gsLst>
                    <a:gs pos="50400">
                      <a:srgbClr val="4DACD1"/>
                    </a:gs>
                    <a:gs pos="0">
                      <a:srgbClr val="3A76B9"/>
                    </a:gs>
                    <a:gs pos="100000">
                      <a:srgbClr val="6AC9CB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251477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Layout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233268-E77F-4974-BE13-64ECDF4D0136}"/>
              </a:ext>
            </a:extLst>
          </p:cNvPr>
          <p:cNvSpPr/>
          <p:nvPr userDrawn="1"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0205" y="3312360"/>
            <a:ext cx="6242902" cy="551895"/>
          </a:xfrm>
          <a:noFill/>
        </p:spPr>
        <p:txBody>
          <a:bodyPr l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0205" y="1655931"/>
            <a:ext cx="6242902" cy="525158"/>
          </a:xfrm>
          <a:noFill/>
        </p:spPr>
        <p:txBody>
          <a:bodyPr lIns="0" tIns="0" anchor="b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0205" y="2207826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6315" y="246386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A1AE5E-B30C-4278-AECE-7C26B13DA5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60005" y="1529268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9DED509-4E50-4046-8074-67377870C6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0205" y="3902161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C5A9DA7D-D693-4678-8A97-73DCB02B4C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60005" y="3223603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8CE0A14D-79F3-495B-AD40-0C9DEB6F80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0205" y="5589349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0D013F6-9D61-4272-9DEC-DF3ED6EB8F3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60005" y="4910791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BC596280-C5D5-4D17-81E1-5258FAC4FF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0205" y="4999548"/>
            <a:ext cx="6242902" cy="551895"/>
          </a:xfrm>
          <a:noFill/>
        </p:spPr>
        <p:txBody>
          <a:bodyPr l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2" name="Blue">
            <a:extLst>
              <a:ext uri="{FF2B5EF4-FFF2-40B4-BE49-F238E27FC236}">
                <a16:creationId xmlns:a16="http://schemas.microsoft.com/office/drawing/2014/main" id="{B32B41E5-4EF1-4AAA-B94F-4AB476736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657" r="48508"/>
          <a:stretch/>
        </p:blipFill>
        <p:spPr>
          <a:xfrm>
            <a:off x="0" y="0"/>
            <a:ext cx="962717" cy="6129338"/>
          </a:xfrm>
          <a:prstGeom prst="rect">
            <a:avLst/>
          </a:prstGeom>
        </p:spPr>
      </p:pic>
      <p:pic>
        <p:nvPicPr>
          <p:cNvPr id="23" name="Blue">
            <a:extLst>
              <a:ext uri="{FF2B5EF4-FFF2-40B4-BE49-F238E27FC236}">
                <a16:creationId xmlns:a16="http://schemas.microsoft.com/office/drawing/2014/main" id="{206134B5-2698-4572-840F-971E20C40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65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Option 2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A24716-4FA9-4EB0-8B92-89DCE6D7B9A9}"/>
              </a:ext>
            </a:extLst>
          </p:cNvPr>
          <p:cNvSpPr/>
          <p:nvPr userDrawn="1"/>
        </p:nvSpPr>
        <p:spPr>
          <a:xfrm>
            <a:off x="0" y="1219200"/>
            <a:ext cx="5867401" cy="5638800"/>
          </a:xfrm>
          <a:prstGeom prst="rect">
            <a:avLst/>
          </a:prstGeom>
          <a:gradFill flip="none" rotWithShape="1">
            <a:gsLst>
              <a:gs pos="50000">
                <a:srgbClr val="3B95D2"/>
              </a:gs>
              <a:gs pos="0">
                <a:srgbClr val="69C9CA"/>
              </a:gs>
              <a:gs pos="100000">
                <a:srgbClr val="3A62A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7AF40-72EB-4BF0-AEA4-C995694CD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8400" y="1726013"/>
            <a:ext cx="5256243" cy="4720413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200" b="1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4176346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Option Blue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40CC15-7B8F-4FB4-9861-E64A04A03732}"/>
              </a:ext>
            </a:extLst>
          </p:cNvPr>
          <p:cNvSpPr/>
          <p:nvPr userDrawn="1"/>
        </p:nvSpPr>
        <p:spPr>
          <a:xfrm>
            <a:off x="0" y="1219200"/>
            <a:ext cx="5867401" cy="5638800"/>
          </a:xfrm>
          <a:prstGeom prst="rect">
            <a:avLst/>
          </a:prstGeom>
          <a:gradFill flip="none" rotWithShape="1">
            <a:gsLst>
              <a:gs pos="50000">
                <a:srgbClr val="3B95D2"/>
              </a:gs>
              <a:gs pos="0">
                <a:srgbClr val="69C9CA"/>
              </a:gs>
              <a:gs pos="100000">
                <a:srgbClr val="3A62A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3CA2BA-BC42-40BB-9A21-042C6323D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24600" y="1828800"/>
            <a:ext cx="4953000" cy="1909607"/>
          </a:xfrm>
        </p:spPr>
        <p:txBody>
          <a:bodyPr tIns="0" bIns="0" anchor="t" anchorCtr="0">
            <a:noAutofit/>
          </a:bodyPr>
          <a:lstStyle>
            <a:lvl1pPr marL="0" indent="0" algn="l">
              <a:buNone/>
              <a:defRPr sz="16600" b="1" cap="none" spc="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XX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4600" y="3854676"/>
            <a:ext cx="4952999" cy="2241323"/>
          </a:xfrm>
        </p:spPr>
        <p:txBody>
          <a:bodyPr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28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</p:spTree>
    <p:extLst>
      <p:ext uri="{BB962C8B-B14F-4D97-AF65-F5344CB8AC3E}">
        <p14:creationId xmlns:p14="http://schemas.microsoft.com/office/powerpoint/2010/main" val="2413873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Laptop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lue">
            <a:extLst>
              <a:ext uri="{FF2B5EF4-FFF2-40B4-BE49-F238E27FC236}">
                <a16:creationId xmlns:a16="http://schemas.microsoft.com/office/drawing/2014/main" id="{B145765B-D223-4274-8289-A825C91AA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3880370" y="0"/>
            <a:ext cx="8311630" cy="52720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762A7F-4592-4C38-BFA1-8607970F5224}"/>
              </a:ext>
            </a:extLst>
          </p:cNvPr>
          <p:cNvSpPr/>
          <p:nvPr userDrawn="1"/>
        </p:nvSpPr>
        <p:spPr>
          <a:xfrm>
            <a:off x="0" y="5230368"/>
            <a:ext cx="12192000" cy="162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0EF429-07EE-40C3-ADE0-A76C785D33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371" y="1262270"/>
            <a:ext cx="8917915" cy="5367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750" y="1696051"/>
            <a:ext cx="2833650" cy="3409349"/>
          </a:xfrm>
          <a:noFill/>
        </p:spPr>
        <p:txBody>
          <a:bodyPr lIns="9144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pic>
        <p:nvPicPr>
          <p:cNvPr id="11" name="Blue">
            <a:extLst>
              <a:ext uri="{FF2B5EF4-FFF2-40B4-BE49-F238E27FC236}">
                <a16:creationId xmlns:a16="http://schemas.microsoft.com/office/drawing/2014/main" id="{D3E76307-FA9A-4C7D-AD22-BB2D3A72A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07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Text Option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ue">
            <a:extLst>
              <a:ext uri="{FF2B5EF4-FFF2-40B4-BE49-F238E27FC236}">
                <a16:creationId xmlns:a16="http://schemas.microsoft.com/office/drawing/2014/main" id="{E4BCA0FC-4BB2-4F37-88B2-87A3C8EEB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3880370" y="0"/>
            <a:ext cx="8311630" cy="52720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FA3FDA-BE2A-4151-A22D-B1A07A799F50}"/>
              </a:ext>
            </a:extLst>
          </p:cNvPr>
          <p:cNvSpPr/>
          <p:nvPr userDrawn="1"/>
        </p:nvSpPr>
        <p:spPr>
          <a:xfrm>
            <a:off x="0" y="5230368"/>
            <a:ext cx="12192000" cy="162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750" y="1696051"/>
            <a:ext cx="2833650" cy="3333149"/>
          </a:xfrm>
          <a:noFill/>
        </p:spPr>
        <p:txBody>
          <a:bodyPr lIns="9144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97A3955-64C7-451B-9D4B-40EE689DB9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75704" y="793305"/>
            <a:ext cx="6973295" cy="5309321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0" name="Blue">
            <a:extLst>
              <a:ext uri="{FF2B5EF4-FFF2-40B4-BE49-F238E27FC236}">
                <a16:creationId xmlns:a16="http://schemas.microsoft.com/office/drawing/2014/main" id="{4E903AA6-3804-45E9-9907-25BA73D88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37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Dark Split Laptop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D72F33-B0D6-4E23-8734-19431D99FEA2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Blue R">
            <a:extLst>
              <a:ext uri="{FF2B5EF4-FFF2-40B4-BE49-F238E27FC236}">
                <a16:creationId xmlns:a16="http://schemas.microsoft.com/office/drawing/2014/main" id="{A68D8F96-D5C2-4540-A45C-093502D8E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771"/>
          <a:stretch/>
        </p:blipFill>
        <p:spPr>
          <a:xfrm>
            <a:off x="6088223" y="0"/>
            <a:ext cx="3642377" cy="4114800"/>
          </a:xfrm>
          <a:prstGeom prst="rect">
            <a:avLst/>
          </a:prstGeom>
        </p:spPr>
      </p:pic>
      <p:pic>
        <p:nvPicPr>
          <p:cNvPr id="18" name="Blue L">
            <a:extLst>
              <a:ext uri="{FF2B5EF4-FFF2-40B4-BE49-F238E27FC236}">
                <a16:creationId xmlns:a16="http://schemas.microsoft.com/office/drawing/2014/main" id="{312F2ABD-1224-43D7-8E86-EDB52A861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771"/>
          <a:stretch/>
        </p:blipFill>
        <p:spPr>
          <a:xfrm flipH="1">
            <a:off x="2461395" y="0"/>
            <a:ext cx="3642377" cy="4114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82F2EA-CB45-46FE-B129-AFE2BD7FD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184" y="838200"/>
            <a:ext cx="6147634" cy="369987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9" name="Blue">
            <a:extLst>
              <a:ext uri="{FF2B5EF4-FFF2-40B4-BE49-F238E27FC236}">
                <a16:creationId xmlns:a16="http://schemas.microsoft.com/office/drawing/2014/main" id="{41BB74CD-80AF-4A1A-BA43-D375F8406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71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Laptop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D72F33-B0D6-4E23-8734-19431D99FEA2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Blue R">
            <a:extLst>
              <a:ext uri="{FF2B5EF4-FFF2-40B4-BE49-F238E27FC236}">
                <a16:creationId xmlns:a16="http://schemas.microsoft.com/office/drawing/2014/main" id="{756C8FD1-71EC-427F-BB9A-4BAD47334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771"/>
          <a:stretch/>
        </p:blipFill>
        <p:spPr>
          <a:xfrm>
            <a:off x="6088223" y="0"/>
            <a:ext cx="3642377" cy="4114800"/>
          </a:xfrm>
          <a:prstGeom prst="rect">
            <a:avLst/>
          </a:prstGeom>
        </p:spPr>
      </p:pic>
      <p:pic>
        <p:nvPicPr>
          <p:cNvPr id="18" name="Blue L">
            <a:extLst>
              <a:ext uri="{FF2B5EF4-FFF2-40B4-BE49-F238E27FC236}">
                <a16:creationId xmlns:a16="http://schemas.microsoft.com/office/drawing/2014/main" id="{BF4060BC-7FD2-401E-9BB6-DAEB57CCA6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771"/>
          <a:stretch/>
        </p:blipFill>
        <p:spPr>
          <a:xfrm flipH="1">
            <a:off x="2461395" y="0"/>
            <a:ext cx="3642377" cy="4114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82F2EA-CB45-46FE-B129-AFE2BD7FD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184" y="838200"/>
            <a:ext cx="6147634" cy="369987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9" name="Blue">
            <a:extLst>
              <a:ext uri="{FF2B5EF4-FFF2-40B4-BE49-F238E27FC236}">
                <a16:creationId xmlns:a16="http://schemas.microsoft.com/office/drawing/2014/main" id="{70434AC3-482A-419F-AF45-111EEA073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66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Dark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2609C30-288F-4C79-9FD7-2992A9E27ECC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Blue R">
            <a:extLst>
              <a:ext uri="{FF2B5EF4-FFF2-40B4-BE49-F238E27FC236}">
                <a16:creationId xmlns:a16="http://schemas.microsoft.com/office/drawing/2014/main" id="{8EE78CDC-637D-4A83-9196-B59FF4857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771"/>
          <a:stretch/>
        </p:blipFill>
        <p:spPr>
          <a:xfrm>
            <a:off x="6088223" y="0"/>
            <a:ext cx="3642377" cy="4114800"/>
          </a:xfrm>
          <a:prstGeom prst="rect">
            <a:avLst/>
          </a:prstGeom>
        </p:spPr>
      </p:pic>
      <p:pic>
        <p:nvPicPr>
          <p:cNvPr id="21" name="Blue L">
            <a:extLst>
              <a:ext uri="{FF2B5EF4-FFF2-40B4-BE49-F238E27FC236}">
                <a16:creationId xmlns:a16="http://schemas.microsoft.com/office/drawing/2014/main" id="{6244C9E7-6874-4564-8F96-032CBECF6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771"/>
          <a:stretch/>
        </p:blipFill>
        <p:spPr>
          <a:xfrm flipH="1">
            <a:off x="2461395" y="0"/>
            <a:ext cx="3642377" cy="41148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CCDF1-18E3-49B8-9584-63E8720A6DFB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3673475" y="838200"/>
            <a:ext cx="4845050" cy="359886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6" name="Blue">
            <a:extLst>
              <a:ext uri="{FF2B5EF4-FFF2-40B4-BE49-F238E27FC236}">
                <a16:creationId xmlns:a16="http://schemas.microsoft.com/office/drawing/2014/main" id="{8B6BC6D7-67AB-49DC-9465-A2D5B77FD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3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Light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7411D3-E8B0-48F9-9BEE-A11662BE02D6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Blue R">
            <a:extLst>
              <a:ext uri="{FF2B5EF4-FFF2-40B4-BE49-F238E27FC236}">
                <a16:creationId xmlns:a16="http://schemas.microsoft.com/office/drawing/2014/main" id="{8EE78CDC-637D-4A83-9196-B59FF4857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771"/>
          <a:stretch/>
        </p:blipFill>
        <p:spPr>
          <a:xfrm>
            <a:off x="6088223" y="0"/>
            <a:ext cx="3642377" cy="4114800"/>
          </a:xfrm>
          <a:prstGeom prst="rect">
            <a:avLst/>
          </a:prstGeom>
        </p:spPr>
      </p:pic>
      <p:pic>
        <p:nvPicPr>
          <p:cNvPr id="21" name="Blue L">
            <a:extLst>
              <a:ext uri="{FF2B5EF4-FFF2-40B4-BE49-F238E27FC236}">
                <a16:creationId xmlns:a16="http://schemas.microsoft.com/office/drawing/2014/main" id="{6244C9E7-6874-4564-8F96-032CBECF6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771"/>
          <a:stretch/>
        </p:blipFill>
        <p:spPr>
          <a:xfrm flipH="1">
            <a:off x="2461395" y="0"/>
            <a:ext cx="3642377" cy="41148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CCDF1-18E3-49B8-9584-63E8720A6DFB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3673475" y="838200"/>
            <a:ext cx="4845050" cy="359886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6" name="Blue">
            <a:extLst>
              <a:ext uri="{FF2B5EF4-FFF2-40B4-BE49-F238E27FC236}">
                <a16:creationId xmlns:a16="http://schemas.microsoft.com/office/drawing/2014/main" id="{8B6BC6D7-67AB-49DC-9465-A2D5B77FD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80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Layout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233268-E77F-4974-BE13-64ECDF4D0136}"/>
              </a:ext>
            </a:extLst>
          </p:cNvPr>
          <p:cNvSpPr/>
          <p:nvPr userDrawn="1"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0205" y="3312360"/>
            <a:ext cx="6242902" cy="551895"/>
          </a:xfrm>
          <a:noFill/>
        </p:spPr>
        <p:txBody>
          <a:bodyPr l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0205" y="1655931"/>
            <a:ext cx="6242902" cy="525158"/>
          </a:xfrm>
          <a:noFill/>
        </p:spPr>
        <p:txBody>
          <a:bodyPr lIns="0" tIns="0" anchor="b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0205" y="2207826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6315" y="246386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4000" b="0">
                <a:solidFill>
                  <a:srgbClr val="EC6123"/>
                </a:solidFill>
                <a:latin typeface="+mj-lt"/>
              </a:defRPr>
            </a:lvl1pPr>
          </a:lstStyle>
          <a:p>
            <a:pPr lvl="0"/>
            <a:r>
              <a:rPr lang="en-US"/>
              <a:t>Speakers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A1AE5E-B30C-4278-AECE-7C26B13DA5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60005" y="1529268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9DED509-4E50-4046-8074-67377870C6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0205" y="3902161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C5A9DA7D-D693-4678-8A97-73DCB02B4C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60005" y="3223603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8CE0A14D-79F3-495B-AD40-0C9DEB6F80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0205" y="5589349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0D013F6-9D61-4272-9DEC-DF3ED6EB8F3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60005" y="4910791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BC596280-C5D5-4D17-81E1-5258FAC4FF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0205" y="4999548"/>
            <a:ext cx="6242902" cy="551895"/>
          </a:xfrm>
          <a:noFill/>
        </p:spPr>
        <p:txBody>
          <a:bodyPr l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ED9AB5-C7F1-4332-8071-FFE6FFD3A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698" r="48419"/>
          <a:stretch/>
        </p:blipFill>
        <p:spPr>
          <a:xfrm>
            <a:off x="0" y="0"/>
            <a:ext cx="962717" cy="6096000"/>
          </a:xfrm>
          <a:prstGeom prst="rect">
            <a:avLst/>
          </a:prstGeom>
        </p:spPr>
      </p:pic>
      <p:pic>
        <p:nvPicPr>
          <p:cNvPr id="22" name="Orange">
            <a:extLst>
              <a:ext uri="{FF2B5EF4-FFF2-40B4-BE49-F238E27FC236}">
                <a16:creationId xmlns:a16="http://schemas.microsoft.com/office/drawing/2014/main" id="{192A73DD-87D0-444A-B1BA-ED4F9E83D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657" r="48508"/>
          <a:stretch/>
        </p:blipFill>
        <p:spPr>
          <a:xfrm>
            <a:off x="0" y="0"/>
            <a:ext cx="962717" cy="6129338"/>
          </a:xfrm>
          <a:prstGeom prst="rect">
            <a:avLst/>
          </a:prstGeom>
        </p:spPr>
      </p:pic>
      <p:pic>
        <p:nvPicPr>
          <p:cNvPr id="16" name="Orange">
            <a:extLst>
              <a:ext uri="{FF2B5EF4-FFF2-40B4-BE49-F238E27FC236}">
                <a16:creationId xmlns:a16="http://schemas.microsoft.com/office/drawing/2014/main" id="{AC28AC3C-1EE1-4730-A244-6362E18E3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304800" y="6172200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32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Divider with Logo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6C26ED-4E8D-46DA-BAAE-0043E657F11F}"/>
              </a:ext>
            </a:extLst>
          </p:cNvPr>
          <p:cNvSpPr/>
          <p:nvPr userDrawn="1"/>
        </p:nvSpPr>
        <p:spPr>
          <a:xfrm flipV="1">
            <a:off x="0" y="1676400"/>
            <a:ext cx="3886201" cy="3124200"/>
          </a:xfrm>
          <a:prstGeom prst="rect">
            <a:avLst/>
          </a:prstGeom>
          <a:gradFill flip="none" rotWithShape="1">
            <a:gsLst>
              <a:gs pos="50000">
                <a:srgbClr val="3B95D2"/>
              </a:gs>
              <a:gs pos="0">
                <a:srgbClr val="69C9CA"/>
              </a:gs>
              <a:gs pos="100000">
                <a:srgbClr val="3A62A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BA174C-2D34-4EF4-AFEF-8804E14847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89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Divider No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6678E-3016-4053-9623-EF2FC231D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48" y="-33580"/>
            <a:ext cx="12191999" cy="6858000"/>
          </a:xfrm>
          <a:prstGeom prst="rect">
            <a:avLst/>
          </a:prstGeom>
        </p:spPr>
      </p:pic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F7075551-AE58-4BCE-AF2E-7DC0ACE378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2891" y="1790700"/>
            <a:ext cx="7512554" cy="32766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95000"/>
              </a:lnSpc>
              <a:buFontTx/>
              <a:buNone/>
              <a:defRPr sz="7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452832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Divider Blue Gra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CAFB53-A35E-496E-ADE6-A49E2AA6057C}"/>
              </a:ext>
            </a:extLst>
          </p:cNvPr>
          <p:cNvSpPr/>
          <p:nvPr userDrawn="1"/>
        </p:nvSpPr>
        <p:spPr>
          <a:xfrm flipV="1">
            <a:off x="0" y="1676400"/>
            <a:ext cx="3886201" cy="3124200"/>
          </a:xfrm>
          <a:prstGeom prst="rect">
            <a:avLst/>
          </a:prstGeom>
          <a:gradFill flip="none" rotWithShape="1">
            <a:gsLst>
              <a:gs pos="50000">
                <a:srgbClr val="3B95D2"/>
              </a:gs>
              <a:gs pos="0">
                <a:srgbClr val="69C9CA"/>
              </a:gs>
              <a:gs pos="100000">
                <a:srgbClr val="3A62A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B3CE9-8154-423F-BFA6-1EE92CF9C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F7075551-AE58-4BCE-AF2E-7DC0ACE378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2891" y="1790700"/>
            <a:ext cx="7512554" cy="32766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95000"/>
              </a:lnSpc>
              <a:buFontTx/>
              <a:buNone/>
              <a:defRPr lang="en-US" sz="7200" b="0" kern="1200" cap="none" spc="0" baseline="0" dirty="0">
                <a:gradFill>
                  <a:gsLst>
                    <a:gs pos="0">
                      <a:srgbClr val="3A7BBD"/>
                    </a:gs>
                    <a:gs pos="100000">
                      <a:srgbClr val="6AC9CB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3296523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000" b="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Blue">
            <a:extLst>
              <a:ext uri="{FF2B5EF4-FFF2-40B4-BE49-F238E27FC236}">
                <a16:creationId xmlns:a16="http://schemas.microsoft.com/office/drawing/2014/main" id="{74970206-2FF8-4C5B-924C-03182D714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356" r="48508"/>
          <a:stretch/>
        </p:blipFill>
        <p:spPr>
          <a:xfrm flipH="1">
            <a:off x="11305482" y="0"/>
            <a:ext cx="886517" cy="6129338"/>
          </a:xfrm>
          <a:prstGeom prst="rect">
            <a:avLst/>
          </a:prstGeom>
        </p:spPr>
      </p:pic>
      <p:pic>
        <p:nvPicPr>
          <p:cNvPr id="15" name="Blue">
            <a:extLst>
              <a:ext uri="{FF2B5EF4-FFF2-40B4-BE49-F238E27FC236}">
                <a16:creationId xmlns:a16="http://schemas.microsoft.com/office/drawing/2014/main" id="{FBAB2181-561B-4CD5-ACAF-FE3B3FF2B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5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3238"/>
            <a:ext cx="10287000" cy="1169988"/>
          </a:xfrm>
        </p:spPr>
        <p:txBody>
          <a:bodyPr/>
          <a:lstStyle>
            <a:lvl1pPr>
              <a:defRPr lang="en-US" sz="4000" b="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2870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</p:txBody>
      </p:sp>
      <p:pic>
        <p:nvPicPr>
          <p:cNvPr id="6" name="Blue">
            <a:extLst>
              <a:ext uri="{FF2B5EF4-FFF2-40B4-BE49-F238E27FC236}">
                <a16:creationId xmlns:a16="http://schemas.microsoft.com/office/drawing/2014/main" id="{FEB74172-1D8B-4FC6-A0E4-BDF62BEE9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356" r="48508"/>
          <a:stretch/>
        </p:blipFill>
        <p:spPr>
          <a:xfrm flipH="1">
            <a:off x="11305482" y="0"/>
            <a:ext cx="886517" cy="6129338"/>
          </a:xfrm>
          <a:prstGeom prst="rect">
            <a:avLst/>
          </a:prstGeom>
        </p:spPr>
      </p:pic>
      <p:pic>
        <p:nvPicPr>
          <p:cNvPr id="7" name="Blue">
            <a:extLst>
              <a:ext uri="{FF2B5EF4-FFF2-40B4-BE49-F238E27FC236}">
                <a16:creationId xmlns:a16="http://schemas.microsoft.com/office/drawing/2014/main" id="{CBBEAA01-244D-40C8-932E-7F6E85486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49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aragraph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6BA094-3818-47E5-982C-A232BDC80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194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D711E-302F-41FA-8B60-7766A311B26A}"/>
              </a:ext>
            </a:extLst>
          </p:cNvPr>
          <p:cNvSpPr/>
          <p:nvPr userDrawn="1"/>
        </p:nvSpPr>
        <p:spPr bwMode="white">
          <a:xfrm>
            <a:off x="0" y="6324600"/>
            <a:ext cx="2819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4B46A5-DAB6-4FF3-AD66-85662CE0BA06}"/>
              </a:ext>
            </a:extLst>
          </p:cNvPr>
          <p:cNvSpPr/>
          <p:nvPr userDrawn="1"/>
        </p:nvSpPr>
        <p:spPr>
          <a:xfrm>
            <a:off x="2819401" y="0"/>
            <a:ext cx="937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364" y="503238"/>
            <a:ext cx="7221435" cy="1169988"/>
          </a:xfrm>
        </p:spPr>
        <p:txBody>
          <a:bodyPr/>
          <a:lstStyle>
            <a:lvl1pPr>
              <a:defRPr lang="en-US" sz="400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64" y="1825625"/>
            <a:ext cx="7221436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Blue">
            <a:extLst>
              <a:ext uri="{FF2B5EF4-FFF2-40B4-BE49-F238E27FC236}">
                <a16:creationId xmlns:a16="http://schemas.microsoft.com/office/drawing/2014/main" id="{7F25249E-9444-46C2-95E3-8BC048753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45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mparison Split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lue">
            <a:extLst>
              <a:ext uri="{FF2B5EF4-FFF2-40B4-BE49-F238E27FC236}">
                <a16:creationId xmlns:a16="http://schemas.microsoft.com/office/drawing/2014/main" id="{5A7EC9E2-26F5-44D9-85A7-2C6A917C5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5599200" y="0"/>
            <a:ext cx="6592799" cy="418182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772" y="4419600"/>
            <a:ext cx="3868029" cy="838200"/>
          </a:xfrm>
          <a:noFill/>
        </p:spPr>
        <p:txBody>
          <a:bodyPr lIns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2286000"/>
            <a:ext cx="3868026" cy="1895829"/>
          </a:xfrm>
          <a:solidFill>
            <a:schemeClr val="bg2"/>
          </a:solidFill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rgbClr val="30354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56474" y="4419600"/>
            <a:ext cx="3811753" cy="838200"/>
          </a:xfrm>
          <a:noFill/>
        </p:spPr>
        <p:txBody>
          <a:bodyPr lIns="0" tIns="0" anchor="t" anchorCtr="0">
            <a:noAutofit/>
          </a:bodyPr>
          <a:lstStyle>
            <a:lvl1pPr algn="ctr">
              <a:lnSpc>
                <a:spcPct val="95000"/>
              </a:lnSpc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3775" y="2286000"/>
            <a:ext cx="3868026" cy="1895829"/>
          </a:xfrm>
          <a:solidFill>
            <a:schemeClr val="bg2"/>
          </a:solidFill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rgbClr val="30354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0200" y="329093"/>
            <a:ext cx="8991599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1" name="Blue">
            <a:extLst>
              <a:ext uri="{FF2B5EF4-FFF2-40B4-BE49-F238E27FC236}">
                <a16:creationId xmlns:a16="http://schemas.microsoft.com/office/drawing/2014/main" id="{8DF0DB70-1A50-453A-A436-DC063D3BC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88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Split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C1AA2A-1818-422E-9B6C-15516DDDDBB2}"/>
              </a:ext>
            </a:extLst>
          </p:cNvPr>
          <p:cNvSpPr/>
          <p:nvPr userDrawn="1"/>
        </p:nvSpPr>
        <p:spPr>
          <a:xfrm>
            <a:off x="0" y="0"/>
            <a:ext cx="12192001" cy="426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772" y="4381731"/>
            <a:ext cx="3868029" cy="838200"/>
          </a:xfrm>
          <a:noFill/>
        </p:spPr>
        <p:txBody>
          <a:bodyPr lIns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1794843"/>
            <a:ext cx="3868026" cy="2243757"/>
          </a:xfrm>
          <a:noFill/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56474" y="4381731"/>
            <a:ext cx="3811753" cy="838200"/>
          </a:xfrm>
          <a:noFill/>
        </p:spPr>
        <p:txBody>
          <a:bodyPr lIns="0" tIns="0" anchor="t" anchorCtr="0">
            <a:noAutofit/>
          </a:bodyPr>
          <a:lstStyle>
            <a:lvl1pPr algn="ctr">
              <a:lnSpc>
                <a:spcPct val="95000"/>
              </a:lnSpc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3775" y="1794843"/>
            <a:ext cx="3868026" cy="2243757"/>
          </a:xfrm>
          <a:noFill/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0200" y="329093"/>
            <a:ext cx="8991599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8" name="Blue">
            <a:extLst>
              <a:ext uri="{FF2B5EF4-FFF2-40B4-BE49-F238E27FC236}">
                <a16:creationId xmlns:a16="http://schemas.microsoft.com/office/drawing/2014/main" id="{47BD294D-1D3B-48AB-84C8-EFEBB6960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69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Bullet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08084B-A1BA-4739-8F82-FE18F43CCD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132064" cy="68580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E91EB-E74A-4DFD-9B09-3059691EDBCB}"/>
              </a:ext>
            </a:extLst>
          </p:cNvPr>
          <p:cNvSpPr/>
          <p:nvPr userDrawn="1"/>
        </p:nvSpPr>
        <p:spPr>
          <a:xfrm>
            <a:off x="8132064" y="0"/>
            <a:ext cx="40599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9095" y="1256858"/>
            <a:ext cx="2971723" cy="5067742"/>
          </a:xfrm>
          <a:noFill/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Gibson Light" panose="020000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1" y="101963"/>
            <a:ext cx="2971799" cy="1043407"/>
          </a:xfrm>
        </p:spPr>
        <p:txBody>
          <a:bodyPr bIns="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lang="en-US" sz="3200" b="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0E2D98-F059-4D90-A794-394E44E41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46427"/>
            <a:ext cx="877855" cy="252821"/>
          </a:xfrm>
          <a:prstGeom prst="rect">
            <a:avLst/>
          </a:prstGeom>
        </p:spPr>
      </p:pic>
      <p:pic>
        <p:nvPicPr>
          <p:cNvPr id="7" name="Blue">
            <a:extLst>
              <a:ext uri="{FF2B5EF4-FFF2-40B4-BE49-F238E27FC236}">
                <a16:creationId xmlns:a16="http://schemas.microsoft.com/office/drawing/2014/main" id="{04A0C0F2-AEF4-4848-A40E-ED4E7CB18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12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Teal  Gra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AB359F-2514-472E-BF46-FD17AB9DB5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362200"/>
            <a:ext cx="10439400" cy="990600"/>
          </a:xfrm>
        </p:spPr>
        <p:txBody>
          <a:bodyPr t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1" kern="1200" cap="none" spc="0" baseline="0" dirty="0">
                <a:gradFill>
                  <a:gsLst>
                    <a:gs pos="0">
                      <a:srgbClr val="31BAAE"/>
                    </a:gs>
                    <a:gs pos="100000">
                      <a:srgbClr val="5EC2A8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BIG IDEA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386138"/>
            <a:ext cx="10439400" cy="1262062"/>
          </a:xfrm>
        </p:spPr>
        <p:txBody>
          <a:bodyPr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1" kern="1200" cap="none" spc="0" baseline="0" dirty="0">
                <a:gradFill>
                  <a:gsLst>
                    <a:gs pos="0">
                      <a:srgbClr val="31BAAE"/>
                    </a:gs>
                    <a:gs pos="100000">
                      <a:srgbClr val="5EC2A8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78238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Option 2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A1A732-F326-4C0D-AFD7-BA912F14D023}"/>
              </a:ext>
            </a:extLst>
          </p:cNvPr>
          <p:cNvSpPr/>
          <p:nvPr userDrawn="1"/>
        </p:nvSpPr>
        <p:spPr>
          <a:xfrm>
            <a:off x="0" y="1219200"/>
            <a:ext cx="5867401" cy="5638800"/>
          </a:xfrm>
          <a:prstGeom prst="rect">
            <a:avLst/>
          </a:prstGeom>
          <a:gradFill flip="none" rotWithShape="1">
            <a:gsLst>
              <a:gs pos="0">
                <a:srgbClr val="FF9900"/>
              </a:gs>
              <a:gs pos="100000">
                <a:srgbClr val="EC612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AA56F-D346-447E-9C3D-60C6521B4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8400" y="1726013"/>
            <a:ext cx="5256243" cy="4720413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200" b="1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3978516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Layout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233268-E77F-4974-BE13-64ECDF4D0136}"/>
              </a:ext>
            </a:extLst>
          </p:cNvPr>
          <p:cNvSpPr/>
          <p:nvPr userDrawn="1"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0205" y="3312360"/>
            <a:ext cx="6242902" cy="551895"/>
          </a:xfrm>
          <a:noFill/>
        </p:spPr>
        <p:txBody>
          <a:bodyPr l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0205" y="1655931"/>
            <a:ext cx="6242902" cy="525158"/>
          </a:xfrm>
          <a:noFill/>
        </p:spPr>
        <p:txBody>
          <a:bodyPr lIns="0" tIns="0" anchor="b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0205" y="2207826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6315" y="246386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kern="1200" dirty="0">
                <a:solidFill>
                  <a:srgbClr val="31BAA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A1AE5E-B30C-4278-AECE-7C26B13DA5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60005" y="1529268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9DED509-4E50-4046-8074-67377870C6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0205" y="3902161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C5A9DA7D-D693-4678-8A97-73DCB02B4C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60005" y="3223603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8CE0A14D-79F3-495B-AD40-0C9DEB6F80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0205" y="5589349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0D013F6-9D61-4272-9DEC-DF3ED6EB8F3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60005" y="4910791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BC596280-C5D5-4D17-81E1-5258FAC4FF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0205" y="4999548"/>
            <a:ext cx="6242902" cy="551895"/>
          </a:xfrm>
          <a:noFill/>
        </p:spPr>
        <p:txBody>
          <a:bodyPr l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19" name="Teal">
            <a:extLst>
              <a:ext uri="{FF2B5EF4-FFF2-40B4-BE49-F238E27FC236}">
                <a16:creationId xmlns:a16="http://schemas.microsoft.com/office/drawing/2014/main" id="{81949FF0-729E-4B36-B30E-40D170E6D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657" r="48508"/>
          <a:stretch/>
        </p:blipFill>
        <p:spPr>
          <a:xfrm>
            <a:off x="0" y="0"/>
            <a:ext cx="962717" cy="6129338"/>
          </a:xfrm>
          <a:prstGeom prst="rect">
            <a:avLst/>
          </a:prstGeom>
        </p:spPr>
      </p:pic>
      <p:pic>
        <p:nvPicPr>
          <p:cNvPr id="22" name="Teal 2020">
            <a:extLst>
              <a:ext uri="{FF2B5EF4-FFF2-40B4-BE49-F238E27FC236}">
                <a16:creationId xmlns:a16="http://schemas.microsoft.com/office/drawing/2014/main" id="{5AF7B1F6-3A56-48CE-93A9-510E6AEAD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09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Option 2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308661-D1FD-40CD-83C2-EBBFEB015F53}"/>
              </a:ext>
            </a:extLst>
          </p:cNvPr>
          <p:cNvSpPr/>
          <p:nvPr userDrawn="1"/>
        </p:nvSpPr>
        <p:spPr>
          <a:xfrm>
            <a:off x="0" y="1219200"/>
            <a:ext cx="5867401" cy="5638800"/>
          </a:xfrm>
          <a:prstGeom prst="rect">
            <a:avLst/>
          </a:prstGeom>
          <a:gradFill flip="none" rotWithShape="1">
            <a:gsLst>
              <a:gs pos="50000">
                <a:srgbClr val="3FBEB0"/>
              </a:gs>
              <a:gs pos="0">
                <a:srgbClr val="5CC2A8"/>
              </a:gs>
              <a:gs pos="100000">
                <a:srgbClr val="19B3A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6A69C-6C15-4AE2-BA10-7EAE592212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8400" y="1726013"/>
            <a:ext cx="5256243" cy="4720413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200" b="1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3415461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Option Te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FD7860-72F7-4A4D-AD60-5C93EB0E3719}"/>
              </a:ext>
            </a:extLst>
          </p:cNvPr>
          <p:cNvSpPr/>
          <p:nvPr userDrawn="1"/>
        </p:nvSpPr>
        <p:spPr>
          <a:xfrm>
            <a:off x="0" y="1219200"/>
            <a:ext cx="5867401" cy="5638800"/>
          </a:xfrm>
          <a:prstGeom prst="rect">
            <a:avLst/>
          </a:prstGeom>
          <a:gradFill flip="none" rotWithShape="1">
            <a:gsLst>
              <a:gs pos="50000">
                <a:srgbClr val="3FBEB0"/>
              </a:gs>
              <a:gs pos="0">
                <a:srgbClr val="5CC2A8"/>
              </a:gs>
              <a:gs pos="100000">
                <a:srgbClr val="19B3A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EAA8F-8D9D-4D07-A6F2-4506F6E51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24600" y="1828800"/>
            <a:ext cx="4953000" cy="1909607"/>
          </a:xfrm>
        </p:spPr>
        <p:txBody>
          <a:bodyPr tIns="0" bIns="0" anchor="t" anchorCtr="0">
            <a:noAutofit/>
          </a:bodyPr>
          <a:lstStyle>
            <a:lvl1pPr marL="0" indent="0" algn="l">
              <a:buNone/>
              <a:defRPr sz="16600" b="1" cap="none" spc="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XX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4600" y="3854676"/>
            <a:ext cx="4952999" cy="2241323"/>
          </a:xfrm>
        </p:spPr>
        <p:txBody>
          <a:bodyPr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2800">
                <a:solidFill>
                  <a:srgbClr val="31BAAE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</p:spTree>
    <p:extLst>
      <p:ext uri="{BB962C8B-B14F-4D97-AF65-F5344CB8AC3E}">
        <p14:creationId xmlns:p14="http://schemas.microsoft.com/office/powerpoint/2010/main" val="46905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Laptop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eal">
            <a:extLst>
              <a:ext uri="{FF2B5EF4-FFF2-40B4-BE49-F238E27FC236}">
                <a16:creationId xmlns:a16="http://schemas.microsoft.com/office/drawing/2014/main" id="{73D64848-F1CF-4ADF-8439-1F79DC865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3880369" y="0"/>
            <a:ext cx="8311629" cy="52720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762A7F-4592-4C38-BFA1-8607970F5224}"/>
              </a:ext>
            </a:extLst>
          </p:cNvPr>
          <p:cNvSpPr/>
          <p:nvPr userDrawn="1"/>
        </p:nvSpPr>
        <p:spPr>
          <a:xfrm>
            <a:off x="0" y="5230368"/>
            <a:ext cx="12192000" cy="162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0EF429-07EE-40C3-ADE0-A76C785D33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371" y="755374"/>
            <a:ext cx="8917915" cy="5367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750" y="1696051"/>
            <a:ext cx="2833650" cy="3409349"/>
          </a:xfrm>
          <a:noFill/>
        </p:spPr>
        <p:txBody>
          <a:bodyPr lIns="9144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pic>
        <p:nvPicPr>
          <p:cNvPr id="11" name="Teal 2020">
            <a:extLst>
              <a:ext uri="{FF2B5EF4-FFF2-40B4-BE49-F238E27FC236}">
                <a16:creationId xmlns:a16="http://schemas.microsoft.com/office/drawing/2014/main" id="{646FAC45-2C0A-4398-9A67-E4FFA1912D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15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Text Option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al">
            <a:extLst>
              <a:ext uri="{FF2B5EF4-FFF2-40B4-BE49-F238E27FC236}">
                <a16:creationId xmlns:a16="http://schemas.microsoft.com/office/drawing/2014/main" id="{F011C529-5BBA-4AD3-BDD3-1EA2C130A0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3880369" y="0"/>
            <a:ext cx="8311629" cy="52720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FA3FDA-BE2A-4151-A22D-B1A07A799F50}"/>
              </a:ext>
            </a:extLst>
          </p:cNvPr>
          <p:cNvSpPr/>
          <p:nvPr userDrawn="1"/>
        </p:nvSpPr>
        <p:spPr>
          <a:xfrm>
            <a:off x="0" y="5230368"/>
            <a:ext cx="12192000" cy="162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750" y="1696051"/>
            <a:ext cx="2833650" cy="3333149"/>
          </a:xfrm>
          <a:noFill/>
        </p:spPr>
        <p:txBody>
          <a:bodyPr lIns="9144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97A3955-64C7-451B-9D4B-40EE689DB9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75704" y="793305"/>
            <a:ext cx="6973295" cy="5309321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0" name="Teal 2020">
            <a:extLst>
              <a:ext uri="{FF2B5EF4-FFF2-40B4-BE49-F238E27FC236}">
                <a16:creationId xmlns:a16="http://schemas.microsoft.com/office/drawing/2014/main" id="{56C395BE-424A-4120-8652-547281DBE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5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Dark Split Laptop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D72F33-B0D6-4E23-8734-19431D99FEA2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Teal R">
            <a:extLst>
              <a:ext uri="{FF2B5EF4-FFF2-40B4-BE49-F238E27FC236}">
                <a16:creationId xmlns:a16="http://schemas.microsoft.com/office/drawing/2014/main" id="{76681F8C-57C9-4241-8F13-54E1AB224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>
            <a:off x="6090746" y="0"/>
            <a:ext cx="3657926" cy="4114800"/>
          </a:xfrm>
          <a:prstGeom prst="rect">
            <a:avLst/>
          </a:prstGeom>
        </p:spPr>
      </p:pic>
      <p:pic>
        <p:nvPicPr>
          <p:cNvPr id="18" name="Teal L">
            <a:extLst>
              <a:ext uri="{FF2B5EF4-FFF2-40B4-BE49-F238E27FC236}">
                <a16:creationId xmlns:a16="http://schemas.microsoft.com/office/drawing/2014/main" id="{904523C6-D9FD-4662-8259-42987EC3E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 flipH="1">
            <a:off x="2445846" y="0"/>
            <a:ext cx="3657926" cy="4114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82F2EA-CB45-46FE-B129-AFE2BD7FD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184" y="838200"/>
            <a:ext cx="6147634" cy="369987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rgbClr val="31BAA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9" name="Teal 2020">
            <a:extLst>
              <a:ext uri="{FF2B5EF4-FFF2-40B4-BE49-F238E27FC236}">
                <a16:creationId xmlns:a16="http://schemas.microsoft.com/office/drawing/2014/main" id="{3CDA2CE9-EA97-4A57-B09E-F019ECDEAC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40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Laptop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D72F33-B0D6-4E23-8734-19431D99FEA2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Teal R">
            <a:extLst>
              <a:ext uri="{FF2B5EF4-FFF2-40B4-BE49-F238E27FC236}">
                <a16:creationId xmlns:a16="http://schemas.microsoft.com/office/drawing/2014/main" id="{EACE23C5-F420-4472-B362-A16251A10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>
            <a:off x="6090746" y="0"/>
            <a:ext cx="3657926" cy="4114800"/>
          </a:xfrm>
          <a:prstGeom prst="rect">
            <a:avLst/>
          </a:prstGeom>
        </p:spPr>
      </p:pic>
      <p:pic>
        <p:nvPicPr>
          <p:cNvPr id="18" name="Teal L">
            <a:extLst>
              <a:ext uri="{FF2B5EF4-FFF2-40B4-BE49-F238E27FC236}">
                <a16:creationId xmlns:a16="http://schemas.microsoft.com/office/drawing/2014/main" id="{F8060E44-ADBE-470D-8F16-6C0203D68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 flipH="1">
            <a:off x="2445846" y="0"/>
            <a:ext cx="3657926" cy="4114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82F2EA-CB45-46FE-B129-AFE2BD7FD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184" y="838200"/>
            <a:ext cx="6147634" cy="369987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rgbClr val="31BAA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9" name="Teal 2020">
            <a:extLst>
              <a:ext uri="{FF2B5EF4-FFF2-40B4-BE49-F238E27FC236}">
                <a16:creationId xmlns:a16="http://schemas.microsoft.com/office/drawing/2014/main" id="{D4500B17-01CF-47AB-9E57-06DB9AFE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85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Dark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3C227E-529B-4E21-AF87-A5A189477128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Teal R">
            <a:extLst>
              <a:ext uri="{FF2B5EF4-FFF2-40B4-BE49-F238E27FC236}">
                <a16:creationId xmlns:a16="http://schemas.microsoft.com/office/drawing/2014/main" id="{E3EC1776-6FC4-4E9B-A667-845E54DCFC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>
            <a:off x="6090746" y="0"/>
            <a:ext cx="3657926" cy="4114800"/>
          </a:xfrm>
          <a:prstGeom prst="rect">
            <a:avLst/>
          </a:prstGeom>
        </p:spPr>
      </p:pic>
      <p:pic>
        <p:nvPicPr>
          <p:cNvPr id="23" name="Teal L">
            <a:extLst>
              <a:ext uri="{FF2B5EF4-FFF2-40B4-BE49-F238E27FC236}">
                <a16:creationId xmlns:a16="http://schemas.microsoft.com/office/drawing/2014/main" id="{612FB860-AC50-4574-B151-1A240C157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 flipH="1">
            <a:off x="2445846" y="0"/>
            <a:ext cx="3657926" cy="41148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rgbClr val="31BAA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CCDF1-18E3-49B8-9584-63E8720A6DFB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3673475" y="838200"/>
            <a:ext cx="4845050" cy="359886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6" name="Teal 2020">
            <a:extLst>
              <a:ext uri="{FF2B5EF4-FFF2-40B4-BE49-F238E27FC236}">
                <a16:creationId xmlns:a16="http://schemas.microsoft.com/office/drawing/2014/main" id="{6A87E57F-BC9D-4C63-870F-B3F09AC1F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29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Light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7411D3-E8B0-48F9-9BEE-A11662BE02D6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Teal R">
            <a:extLst>
              <a:ext uri="{FF2B5EF4-FFF2-40B4-BE49-F238E27FC236}">
                <a16:creationId xmlns:a16="http://schemas.microsoft.com/office/drawing/2014/main" id="{E3EC1776-6FC4-4E9B-A667-845E54DCFC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>
            <a:off x="6090746" y="0"/>
            <a:ext cx="3657926" cy="4114800"/>
          </a:xfrm>
          <a:prstGeom prst="rect">
            <a:avLst/>
          </a:prstGeom>
        </p:spPr>
      </p:pic>
      <p:pic>
        <p:nvPicPr>
          <p:cNvPr id="23" name="Teal L">
            <a:extLst>
              <a:ext uri="{FF2B5EF4-FFF2-40B4-BE49-F238E27FC236}">
                <a16:creationId xmlns:a16="http://schemas.microsoft.com/office/drawing/2014/main" id="{612FB860-AC50-4574-B151-1A240C157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 flipH="1">
            <a:off x="2445846" y="0"/>
            <a:ext cx="3657926" cy="41148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rgbClr val="31BAA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CCDF1-18E3-49B8-9584-63E8720A6DFB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3673475" y="838200"/>
            <a:ext cx="4845050" cy="359886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6" name="Teal 2020">
            <a:extLst>
              <a:ext uri="{FF2B5EF4-FFF2-40B4-BE49-F238E27FC236}">
                <a16:creationId xmlns:a16="http://schemas.microsoft.com/office/drawing/2014/main" id="{6A87E57F-BC9D-4C63-870F-B3F09AC1F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21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Divider with Logo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F2218A-A1A1-487C-8DAD-CBE09958CBEB}"/>
              </a:ext>
            </a:extLst>
          </p:cNvPr>
          <p:cNvSpPr/>
          <p:nvPr userDrawn="1"/>
        </p:nvSpPr>
        <p:spPr>
          <a:xfrm>
            <a:off x="0" y="1676400"/>
            <a:ext cx="3886201" cy="3124200"/>
          </a:xfrm>
          <a:prstGeom prst="rect">
            <a:avLst/>
          </a:prstGeom>
          <a:gradFill flip="none" rotWithShape="1">
            <a:gsLst>
              <a:gs pos="50000">
                <a:srgbClr val="3FBEB0"/>
              </a:gs>
              <a:gs pos="0">
                <a:srgbClr val="5CC2A8"/>
              </a:gs>
              <a:gs pos="100000">
                <a:srgbClr val="19B3A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E2477-4D2A-4FE3-BD99-6960DFA70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6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Option Orange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52AFF-A632-4200-B274-7864B2570E5C}"/>
              </a:ext>
            </a:extLst>
          </p:cNvPr>
          <p:cNvSpPr/>
          <p:nvPr userDrawn="1"/>
        </p:nvSpPr>
        <p:spPr>
          <a:xfrm>
            <a:off x="0" y="1219200"/>
            <a:ext cx="5867401" cy="5638800"/>
          </a:xfrm>
          <a:prstGeom prst="rect">
            <a:avLst/>
          </a:prstGeom>
          <a:gradFill flip="none" rotWithShape="1">
            <a:gsLst>
              <a:gs pos="0">
                <a:srgbClr val="FF9900"/>
              </a:gs>
              <a:gs pos="100000">
                <a:srgbClr val="EC612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FD7BAE-D948-4689-B960-C1114F83D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24600" y="1828800"/>
            <a:ext cx="4953000" cy="1909607"/>
          </a:xfrm>
        </p:spPr>
        <p:txBody>
          <a:bodyPr tIns="0" bIns="0" anchor="t" anchorCtr="0">
            <a:noAutofit/>
          </a:bodyPr>
          <a:lstStyle>
            <a:lvl1pPr marL="0" indent="0" algn="l">
              <a:buNone/>
              <a:defRPr sz="16600" b="1" cap="none" spc="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XX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4600" y="3854676"/>
            <a:ext cx="4952999" cy="2241323"/>
          </a:xfrm>
        </p:spPr>
        <p:txBody>
          <a:bodyPr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2800">
                <a:solidFill>
                  <a:srgbClr val="FF9900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</p:spTree>
    <p:extLst>
      <p:ext uri="{BB962C8B-B14F-4D97-AF65-F5344CB8AC3E}">
        <p14:creationId xmlns:p14="http://schemas.microsoft.com/office/powerpoint/2010/main" val="4216689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Divider Teal Gra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C07004-2909-45FC-BA7C-049B9A871F02}"/>
              </a:ext>
            </a:extLst>
          </p:cNvPr>
          <p:cNvSpPr/>
          <p:nvPr userDrawn="1"/>
        </p:nvSpPr>
        <p:spPr>
          <a:xfrm>
            <a:off x="0" y="1676400"/>
            <a:ext cx="3886201" cy="3124200"/>
          </a:xfrm>
          <a:prstGeom prst="rect">
            <a:avLst/>
          </a:prstGeom>
          <a:gradFill flip="none" rotWithShape="1">
            <a:gsLst>
              <a:gs pos="50000">
                <a:srgbClr val="3FBEB0"/>
              </a:gs>
              <a:gs pos="0">
                <a:srgbClr val="5CC2A8"/>
              </a:gs>
              <a:gs pos="100000">
                <a:srgbClr val="19B3A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894B3-DF30-4CA7-97BE-EBC9A23BA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F7075551-AE58-4BCE-AF2E-7DC0ACE378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2891" y="1790700"/>
            <a:ext cx="7512554" cy="3276600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0" kern="1200" cap="none" spc="0" baseline="0" dirty="0">
                <a:gradFill>
                  <a:gsLst>
                    <a:gs pos="0">
                      <a:srgbClr val="31BAAE"/>
                    </a:gs>
                    <a:gs pos="100000">
                      <a:srgbClr val="5EC2A8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428205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Divider S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3894B3-DF30-4CA7-97BE-EBC9A23BA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F7075551-AE58-4BCE-AF2E-7DC0ACE378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2891" y="1790700"/>
            <a:ext cx="7512554" cy="3276600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0" kern="1200" cap="none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2821749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aragraph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Teal">
            <a:extLst>
              <a:ext uri="{FF2B5EF4-FFF2-40B4-BE49-F238E27FC236}">
                <a16:creationId xmlns:a16="http://schemas.microsoft.com/office/drawing/2014/main" id="{6376E76B-4EEB-4A2D-BF17-5094B90F6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356" r="48508"/>
          <a:stretch/>
        </p:blipFill>
        <p:spPr>
          <a:xfrm flipH="1">
            <a:off x="11305482" y="0"/>
            <a:ext cx="886517" cy="612933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F6A126-49BF-4E76-BAF5-A9294803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169988"/>
          </a:xfrm>
        </p:spPr>
        <p:txBody>
          <a:bodyPr/>
          <a:lstStyle>
            <a:lvl1pPr>
              <a:defRPr lang="en-US" sz="4000" b="0" kern="1200" dirty="0">
                <a:solidFill>
                  <a:srgbClr val="19B3A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Teal 2020">
            <a:extLst>
              <a:ext uri="{FF2B5EF4-FFF2-40B4-BE49-F238E27FC236}">
                <a16:creationId xmlns:a16="http://schemas.microsoft.com/office/drawing/2014/main" id="{A4C6C857-FECE-4FEA-B168-54E577304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58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aragraph Te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2870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206AC8-12BD-4717-84BA-94FF69A1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287000" cy="1169988"/>
          </a:xfrm>
        </p:spPr>
        <p:txBody>
          <a:bodyPr/>
          <a:lstStyle>
            <a:lvl1pPr>
              <a:defRPr lang="en-US" sz="4000" b="0" kern="1200" dirty="0">
                <a:solidFill>
                  <a:srgbClr val="19B3A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Teal">
            <a:extLst>
              <a:ext uri="{FF2B5EF4-FFF2-40B4-BE49-F238E27FC236}">
                <a16:creationId xmlns:a16="http://schemas.microsoft.com/office/drawing/2014/main" id="{CCCCF506-34F3-4905-B19B-BE19480C7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356" r="48508"/>
          <a:stretch/>
        </p:blipFill>
        <p:spPr>
          <a:xfrm flipH="1">
            <a:off x="11305482" y="0"/>
            <a:ext cx="886517" cy="6129338"/>
          </a:xfrm>
          <a:prstGeom prst="rect">
            <a:avLst/>
          </a:prstGeom>
        </p:spPr>
      </p:pic>
      <p:pic>
        <p:nvPicPr>
          <p:cNvPr id="8" name="Teal 2020">
            <a:extLst>
              <a:ext uri="{FF2B5EF4-FFF2-40B4-BE49-F238E27FC236}">
                <a16:creationId xmlns:a16="http://schemas.microsoft.com/office/drawing/2014/main" id="{B591EBA9-F7F0-4B0B-97AC-F9B1F5E40D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6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aragraph Photo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6BA094-3818-47E5-982C-A232BDC80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194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D711E-302F-41FA-8B60-7766A311B26A}"/>
              </a:ext>
            </a:extLst>
          </p:cNvPr>
          <p:cNvSpPr/>
          <p:nvPr userDrawn="1"/>
        </p:nvSpPr>
        <p:spPr bwMode="white">
          <a:xfrm>
            <a:off x="0" y="6324600"/>
            <a:ext cx="2819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4B46A5-DAB6-4FF3-AD66-85662CE0BA06}"/>
              </a:ext>
            </a:extLst>
          </p:cNvPr>
          <p:cNvSpPr/>
          <p:nvPr userDrawn="1"/>
        </p:nvSpPr>
        <p:spPr>
          <a:xfrm>
            <a:off x="2819401" y="0"/>
            <a:ext cx="937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364" y="503238"/>
            <a:ext cx="7221435" cy="1169988"/>
          </a:xfrm>
        </p:spPr>
        <p:txBody>
          <a:bodyPr/>
          <a:lstStyle>
            <a:lvl1pPr>
              <a:defRPr lang="en-US" sz="4000" kern="1200" dirty="0">
                <a:solidFill>
                  <a:srgbClr val="31BAA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64" y="1825625"/>
            <a:ext cx="7221436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Teal 2020">
            <a:extLst>
              <a:ext uri="{FF2B5EF4-FFF2-40B4-BE49-F238E27FC236}">
                <a16:creationId xmlns:a16="http://schemas.microsoft.com/office/drawing/2014/main" id="{6DE9E8FB-9A87-4101-B772-26F08D18B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72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mparison Split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al">
            <a:extLst>
              <a:ext uri="{FF2B5EF4-FFF2-40B4-BE49-F238E27FC236}">
                <a16:creationId xmlns:a16="http://schemas.microsoft.com/office/drawing/2014/main" id="{146953E3-66DE-4ED0-925D-E5DF434AEB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5599200" y="0"/>
            <a:ext cx="6592798" cy="418182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772" y="4419600"/>
            <a:ext cx="3868029" cy="838200"/>
          </a:xfrm>
          <a:noFill/>
        </p:spPr>
        <p:txBody>
          <a:bodyPr lIns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2286000"/>
            <a:ext cx="3868026" cy="1895829"/>
          </a:xfrm>
          <a:solidFill>
            <a:schemeClr val="bg2"/>
          </a:solidFill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rgbClr val="30354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56474" y="4419600"/>
            <a:ext cx="3811753" cy="838200"/>
          </a:xfrm>
          <a:noFill/>
        </p:spPr>
        <p:txBody>
          <a:bodyPr lIns="0" tIns="0" anchor="t" anchorCtr="0">
            <a:noAutofit/>
          </a:bodyPr>
          <a:lstStyle>
            <a:lvl1pPr algn="ctr">
              <a:lnSpc>
                <a:spcPct val="95000"/>
              </a:lnSpc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3775" y="2286000"/>
            <a:ext cx="3868026" cy="1895829"/>
          </a:xfrm>
          <a:solidFill>
            <a:schemeClr val="bg2"/>
          </a:solidFill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rgbClr val="30354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0200" y="329093"/>
            <a:ext cx="8991599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rgbClr val="31BAAE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1" name="Teal 2020">
            <a:extLst>
              <a:ext uri="{FF2B5EF4-FFF2-40B4-BE49-F238E27FC236}">
                <a16:creationId xmlns:a16="http://schemas.microsoft.com/office/drawing/2014/main" id="{17FF370A-EA0D-4FB1-89CD-4E93FFE98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12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Split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C1AA2A-1818-422E-9B6C-15516DDDDBB2}"/>
              </a:ext>
            </a:extLst>
          </p:cNvPr>
          <p:cNvSpPr/>
          <p:nvPr userDrawn="1"/>
        </p:nvSpPr>
        <p:spPr>
          <a:xfrm>
            <a:off x="0" y="0"/>
            <a:ext cx="12192001" cy="426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772" y="4381731"/>
            <a:ext cx="3868029" cy="838200"/>
          </a:xfrm>
          <a:noFill/>
        </p:spPr>
        <p:txBody>
          <a:bodyPr lIns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1794843"/>
            <a:ext cx="3868026" cy="2243757"/>
          </a:xfrm>
          <a:noFill/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56474" y="4381731"/>
            <a:ext cx="3811753" cy="838200"/>
          </a:xfrm>
          <a:noFill/>
        </p:spPr>
        <p:txBody>
          <a:bodyPr lIns="0" tIns="0" anchor="t" anchorCtr="0">
            <a:noAutofit/>
          </a:bodyPr>
          <a:lstStyle>
            <a:lvl1pPr algn="ctr">
              <a:lnSpc>
                <a:spcPct val="95000"/>
              </a:lnSpc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3775" y="1794843"/>
            <a:ext cx="3868026" cy="2243757"/>
          </a:xfrm>
          <a:noFill/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0200" y="329093"/>
            <a:ext cx="8991599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rgbClr val="31BAAE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8" name="Teal 2020">
            <a:extLst>
              <a:ext uri="{FF2B5EF4-FFF2-40B4-BE49-F238E27FC236}">
                <a16:creationId xmlns:a16="http://schemas.microsoft.com/office/drawing/2014/main" id="{458A5006-9179-4498-8EC8-C654F6E67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98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Bullet 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08084B-A1BA-4739-8F82-FE18F43CCD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132064" cy="68580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E91EB-E74A-4DFD-9B09-3059691EDBCB}"/>
              </a:ext>
            </a:extLst>
          </p:cNvPr>
          <p:cNvSpPr/>
          <p:nvPr userDrawn="1"/>
        </p:nvSpPr>
        <p:spPr>
          <a:xfrm>
            <a:off x="8132064" y="0"/>
            <a:ext cx="40599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9095" y="1256858"/>
            <a:ext cx="2971723" cy="5067742"/>
          </a:xfrm>
          <a:noFill/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Gibson Light" panose="020000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1" y="101963"/>
            <a:ext cx="2971799" cy="1043407"/>
          </a:xfrm>
        </p:spPr>
        <p:txBody>
          <a:bodyPr bIns="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lang="en-US" sz="3200" b="0" kern="1200" dirty="0">
                <a:solidFill>
                  <a:srgbClr val="31BAA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0E2D98-F059-4D90-A794-394E44E41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46427"/>
            <a:ext cx="877855" cy="252821"/>
          </a:xfrm>
          <a:prstGeom prst="rect">
            <a:avLst/>
          </a:prstGeom>
        </p:spPr>
      </p:pic>
      <p:pic>
        <p:nvPicPr>
          <p:cNvPr id="7" name="Teal 2020">
            <a:extLst>
              <a:ext uri="{FF2B5EF4-FFF2-40B4-BE49-F238E27FC236}">
                <a16:creationId xmlns:a16="http://schemas.microsoft.com/office/drawing/2014/main" id="{8C0E23EE-3E7A-4170-AD17-750C7B1CD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9" t="20466" b="22109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84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Purple Gra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AB359F-2514-472E-BF46-FD17AB9DB5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362200"/>
            <a:ext cx="10439400" cy="990600"/>
          </a:xfrm>
        </p:spPr>
        <p:txBody>
          <a:bodyPr t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1" kern="1200" cap="none" spc="0" baseline="0" dirty="0">
                <a:gradFill>
                  <a:gsLst>
                    <a:gs pos="0">
                      <a:srgbClr val="394881"/>
                    </a:gs>
                    <a:gs pos="100000">
                      <a:srgbClr val="8779B7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BIG IDEA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386138"/>
            <a:ext cx="10439400" cy="1262062"/>
          </a:xfrm>
        </p:spPr>
        <p:txBody>
          <a:bodyPr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1" kern="1200" cap="none" spc="0" baseline="0" dirty="0">
                <a:gradFill>
                  <a:gsLst>
                    <a:gs pos="0">
                      <a:srgbClr val="394881"/>
                    </a:gs>
                    <a:gs pos="100000">
                      <a:srgbClr val="8779B7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194009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Layout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233268-E77F-4974-BE13-64ECDF4D0136}"/>
              </a:ext>
            </a:extLst>
          </p:cNvPr>
          <p:cNvSpPr/>
          <p:nvPr userDrawn="1"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0205" y="3312360"/>
            <a:ext cx="6242902" cy="551895"/>
          </a:xfrm>
          <a:noFill/>
        </p:spPr>
        <p:txBody>
          <a:bodyPr l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0205" y="1655931"/>
            <a:ext cx="6242902" cy="525158"/>
          </a:xfrm>
          <a:noFill/>
        </p:spPr>
        <p:txBody>
          <a:bodyPr lIns="0" tIns="0" anchor="b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0205" y="2207826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6315" y="246386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kern="1200" dirty="0">
                <a:solidFill>
                  <a:srgbClr val="8779B7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A1AE5E-B30C-4278-AECE-7C26B13DA5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60005" y="1529268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9DED509-4E50-4046-8074-67377870C6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0205" y="3902161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C5A9DA7D-D693-4678-8A97-73DCB02B4C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60005" y="3223603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8CE0A14D-79F3-495B-AD40-0C9DEB6F80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0205" y="5589349"/>
            <a:ext cx="6242902" cy="525158"/>
          </a:xfrm>
          <a:noFill/>
        </p:spPr>
        <p:txBody>
          <a:bodyPr lIns="0" tIns="0" rIns="182880"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0D013F6-9D61-4272-9DEC-DF3ED6EB8F3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60005" y="4910791"/>
            <a:ext cx="1268241" cy="12954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BC596280-C5D5-4D17-81E1-5258FAC4FF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0205" y="4999548"/>
            <a:ext cx="6242902" cy="551895"/>
          </a:xfrm>
          <a:noFill/>
        </p:spPr>
        <p:txBody>
          <a:bodyPr l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18" name="Purple">
            <a:extLst>
              <a:ext uri="{FF2B5EF4-FFF2-40B4-BE49-F238E27FC236}">
                <a16:creationId xmlns:a16="http://schemas.microsoft.com/office/drawing/2014/main" id="{9DF2A986-99EB-414C-BDA2-D25A7BE9E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657" r="48508"/>
          <a:stretch/>
        </p:blipFill>
        <p:spPr>
          <a:xfrm>
            <a:off x="0" y="0"/>
            <a:ext cx="962717" cy="6129338"/>
          </a:xfrm>
          <a:prstGeom prst="rect">
            <a:avLst/>
          </a:prstGeom>
        </p:spPr>
      </p:pic>
      <p:pic>
        <p:nvPicPr>
          <p:cNvPr id="22" name="Purple 2020">
            <a:extLst>
              <a:ext uri="{FF2B5EF4-FFF2-40B4-BE49-F238E27FC236}">
                <a16:creationId xmlns:a16="http://schemas.microsoft.com/office/drawing/2014/main" id="{207FC565-144C-4964-9735-123CC979E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32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Laptop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ange">
            <a:extLst>
              <a:ext uri="{FF2B5EF4-FFF2-40B4-BE49-F238E27FC236}">
                <a16:creationId xmlns:a16="http://schemas.microsoft.com/office/drawing/2014/main" id="{1A7A269C-EEF7-49B3-A627-91D3CDD10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3880370" y="0"/>
            <a:ext cx="8311630" cy="52720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762A7F-4592-4C38-BFA1-8607970F5224}"/>
              </a:ext>
            </a:extLst>
          </p:cNvPr>
          <p:cNvSpPr/>
          <p:nvPr userDrawn="1"/>
        </p:nvSpPr>
        <p:spPr>
          <a:xfrm>
            <a:off x="0" y="5230368"/>
            <a:ext cx="12192000" cy="162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0EF429-07EE-40C3-ADE0-A76C785D33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371" y="1262270"/>
            <a:ext cx="8917915" cy="5367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750" y="1696051"/>
            <a:ext cx="2833650" cy="3409349"/>
          </a:xfrm>
          <a:noFill/>
        </p:spPr>
        <p:txBody>
          <a:bodyPr lIns="9144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pic>
        <p:nvPicPr>
          <p:cNvPr id="7" name="Orange">
            <a:extLst>
              <a:ext uri="{FF2B5EF4-FFF2-40B4-BE49-F238E27FC236}">
                <a16:creationId xmlns:a16="http://schemas.microsoft.com/office/drawing/2014/main" id="{AC28AC3C-1EE1-4730-A244-6362E18E3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304800" y="6172200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00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Option 2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B085F2-BB3F-42B1-B282-49E2A3A8AE41}"/>
              </a:ext>
            </a:extLst>
          </p:cNvPr>
          <p:cNvSpPr/>
          <p:nvPr userDrawn="1"/>
        </p:nvSpPr>
        <p:spPr>
          <a:xfrm>
            <a:off x="0" y="1219200"/>
            <a:ext cx="5867401" cy="5638800"/>
          </a:xfrm>
          <a:prstGeom prst="rect">
            <a:avLst/>
          </a:prstGeom>
          <a:gradFill flip="none" rotWithShape="1">
            <a:gsLst>
              <a:gs pos="50000">
                <a:srgbClr val="5E65A9"/>
              </a:gs>
              <a:gs pos="0">
                <a:srgbClr val="9981BC"/>
              </a:gs>
              <a:gs pos="100000">
                <a:srgbClr val="1B315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7A6F3-A935-4F7F-9FD8-777C77A7DB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8400" y="1726013"/>
            <a:ext cx="5256243" cy="4720413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200" b="1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3894782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Option Purple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2A7870-F5A4-48D4-8BBD-0A3117653335}"/>
              </a:ext>
            </a:extLst>
          </p:cNvPr>
          <p:cNvSpPr/>
          <p:nvPr userDrawn="1"/>
        </p:nvSpPr>
        <p:spPr>
          <a:xfrm>
            <a:off x="0" y="1219200"/>
            <a:ext cx="5867401" cy="5638800"/>
          </a:xfrm>
          <a:prstGeom prst="rect">
            <a:avLst/>
          </a:prstGeom>
          <a:gradFill flip="none" rotWithShape="1">
            <a:gsLst>
              <a:gs pos="50000">
                <a:srgbClr val="5E65A9"/>
              </a:gs>
              <a:gs pos="0">
                <a:srgbClr val="9981BC"/>
              </a:gs>
              <a:gs pos="100000">
                <a:srgbClr val="1B315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B85CA-3796-4A0A-B209-70014E985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24600" y="1828800"/>
            <a:ext cx="4953000" cy="1909607"/>
          </a:xfrm>
        </p:spPr>
        <p:txBody>
          <a:bodyPr tIns="0" bIns="0" anchor="t" anchorCtr="0">
            <a:noAutofit/>
          </a:bodyPr>
          <a:lstStyle>
            <a:lvl1pPr marL="0" indent="0" algn="l">
              <a:buNone/>
              <a:defRPr sz="16600" b="1" cap="none" spc="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XX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4600" y="3854676"/>
            <a:ext cx="4952999" cy="2241323"/>
          </a:xfrm>
        </p:spPr>
        <p:txBody>
          <a:bodyPr bIns="0"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2800">
                <a:solidFill>
                  <a:srgbClr val="8779B7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</p:spTree>
    <p:extLst>
      <p:ext uri="{BB962C8B-B14F-4D97-AF65-F5344CB8AC3E}">
        <p14:creationId xmlns:p14="http://schemas.microsoft.com/office/powerpoint/2010/main" val="705579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Laptop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urple">
            <a:extLst>
              <a:ext uri="{FF2B5EF4-FFF2-40B4-BE49-F238E27FC236}">
                <a16:creationId xmlns:a16="http://schemas.microsoft.com/office/drawing/2014/main" id="{8FAD498E-7853-44BC-A761-DDB96ECF5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3880367" y="0"/>
            <a:ext cx="8311633" cy="52720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762A7F-4592-4C38-BFA1-8607970F5224}"/>
              </a:ext>
            </a:extLst>
          </p:cNvPr>
          <p:cNvSpPr/>
          <p:nvPr userDrawn="1"/>
        </p:nvSpPr>
        <p:spPr>
          <a:xfrm>
            <a:off x="0" y="5230368"/>
            <a:ext cx="12192000" cy="162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0EF429-07EE-40C3-ADE0-A76C785D33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371" y="755374"/>
            <a:ext cx="8917915" cy="5367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750" y="1696051"/>
            <a:ext cx="2833650" cy="3409349"/>
          </a:xfrm>
          <a:noFill/>
        </p:spPr>
        <p:txBody>
          <a:bodyPr lIns="9144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pic>
        <p:nvPicPr>
          <p:cNvPr id="7" name="Purple 2020">
            <a:extLst>
              <a:ext uri="{FF2B5EF4-FFF2-40B4-BE49-F238E27FC236}">
                <a16:creationId xmlns:a16="http://schemas.microsoft.com/office/drawing/2014/main" id="{F32B6459-D6C7-4161-AA3E-236CB8A9D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63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Text Option Purple -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urple">
            <a:extLst>
              <a:ext uri="{FF2B5EF4-FFF2-40B4-BE49-F238E27FC236}">
                <a16:creationId xmlns:a16="http://schemas.microsoft.com/office/drawing/2014/main" id="{C197BF2E-4C15-4E9A-9611-97B0679CC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3880367" y="0"/>
            <a:ext cx="8311633" cy="52720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FA3FDA-BE2A-4151-A22D-B1A07A799F50}"/>
              </a:ext>
            </a:extLst>
          </p:cNvPr>
          <p:cNvSpPr/>
          <p:nvPr userDrawn="1"/>
        </p:nvSpPr>
        <p:spPr>
          <a:xfrm>
            <a:off x="0" y="5230368"/>
            <a:ext cx="12192000" cy="162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750" y="1696051"/>
            <a:ext cx="2833650" cy="3333149"/>
          </a:xfrm>
          <a:noFill/>
        </p:spPr>
        <p:txBody>
          <a:bodyPr lIns="9144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97A3955-64C7-451B-9D4B-40EE689DB9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75704" y="793305"/>
            <a:ext cx="6973295" cy="5309321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1" name="Purple 2020">
            <a:extLst>
              <a:ext uri="{FF2B5EF4-FFF2-40B4-BE49-F238E27FC236}">
                <a16:creationId xmlns:a16="http://schemas.microsoft.com/office/drawing/2014/main" id="{20B61516-8870-415D-BCE2-F82CA7D1C5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Dark Split Laptop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D72F33-B0D6-4E23-8734-19431D99FEA2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urple R">
            <a:extLst>
              <a:ext uri="{FF2B5EF4-FFF2-40B4-BE49-F238E27FC236}">
                <a16:creationId xmlns:a16="http://schemas.microsoft.com/office/drawing/2014/main" id="{0C10E750-C228-4EE5-8424-EAB0634EC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>
            <a:off x="6090747" y="0"/>
            <a:ext cx="3657925" cy="4114800"/>
          </a:xfrm>
          <a:prstGeom prst="rect">
            <a:avLst/>
          </a:prstGeom>
        </p:spPr>
      </p:pic>
      <p:pic>
        <p:nvPicPr>
          <p:cNvPr id="18" name="Purple L">
            <a:extLst>
              <a:ext uri="{FF2B5EF4-FFF2-40B4-BE49-F238E27FC236}">
                <a16:creationId xmlns:a16="http://schemas.microsoft.com/office/drawing/2014/main" id="{D16C5E25-D0FB-40F6-AC7E-5C2A2ACC3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 flipH="1">
            <a:off x="2445846" y="0"/>
            <a:ext cx="3657925" cy="4114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82F2EA-CB45-46FE-B129-AFE2BD7FD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184" y="838200"/>
            <a:ext cx="6147634" cy="369987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kern="1200" dirty="0">
                <a:solidFill>
                  <a:srgbClr val="8779B7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9" name="Purple 2020">
            <a:extLst>
              <a:ext uri="{FF2B5EF4-FFF2-40B4-BE49-F238E27FC236}">
                <a16:creationId xmlns:a16="http://schemas.microsoft.com/office/drawing/2014/main" id="{0E0484E4-467F-4E60-B59B-71A3E87B9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87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Laptop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urple 2020">
            <a:extLst>
              <a:ext uri="{FF2B5EF4-FFF2-40B4-BE49-F238E27FC236}">
                <a16:creationId xmlns:a16="http://schemas.microsoft.com/office/drawing/2014/main" id="{C0783630-E3A8-4AE7-97F4-32B53A094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Dark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C6063C-F4CC-4594-841E-9ABF401CB476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urple R">
            <a:extLst>
              <a:ext uri="{FF2B5EF4-FFF2-40B4-BE49-F238E27FC236}">
                <a16:creationId xmlns:a16="http://schemas.microsoft.com/office/drawing/2014/main" id="{3E48E083-1326-418E-B748-5E41F2FAD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>
            <a:off x="6090747" y="0"/>
            <a:ext cx="3657925" cy="4114800"/>
          </a:xfrm>
          <a:prstGeom prst="rect">
            <a:avLst/>
          </a:prstGeom>
        </p:spPr>
      </p:pic>
      <p:pic>
        <p:nvPicPr>
          <p:cNvPr id="22" name="Purple L">
            <a:extLst>
              <a:ext uri="{FF2B5EF4-FFF2-40B4-BE49-F238E27FC236}">
                <a16:creationId xmlns:a16="http://schemas.microsoft.com/office/drawing/2014/main" id="{CCA9740C-27D1-458F-96F4-CEE812ABD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 flipH="1">
            <a:off x="2445846" y="0"/>
            <a:ext cx="3657925" cy="41148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kern="1200" dirty="0">
                <a:solidFill>
                  <a:srgbClr val="8779B7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CCDF1-18E3-49B8-9584-63E8720A6DFB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3673475" y="838200"/>
            <a:ext cx="4845050" cy="359886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6" name="Purple 2020">
            <a:extLst>
              <a:ext uri="{FF2B5EF4-FFF2-40B4-BE49-F238E27FC236}">
                <a16:creationId xmlns:a16="http://schemas.microsoft.com/office/drawing/2014/main" id="{C9A0A1EB-CBE4-46AB-B31F-976EA7D43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86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Split Light Purple -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7411D3-E8B0-48F9-9BEE-A11662BE02D6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urple R">
            <a:extLst>
              <a:ext uri="{FF2B5EF4-FFF2-40B4-BE49-F238E27FC236}">
                <a16:creationId xmlns:a16="http://schemas.microsoft.com/office/drawing/2014/main" id="{3E48E083-1326-418E-B748-5E41F2FAD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>
            <a:off x="6090747" y="0"/>
            <a:ext cx="3657925" cy="4114800"/>
          </a:xfrm>
          <a:prstGeom prst="rect">
            <a:avLst/>
          </a:prstGeom>
        </p:spPr>
      </p:pic>
      <p:pic>
        <p:nvPicPr>
          <p:cNvPr id="22" name="Purple L">
            <a:extLst>
              <a:ext uri="{FF2B5EF4-FFF2-40B4-BE49-F238E27FC236}">
                <a16:creationId xmlns:a16="http://schemas.microsoft.com/office/drawing/2014/main" id="{CCA9740C-27D1-458F-96F4-CEE812ABD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" r="48557"/>
          <a:stretch/>
        </p:blipFill>
        <p:spPr>
          <a:xfrm flipH="1">
            <a:off x="2445846" y="0"/>
            <a:ext cx="3657925" cy="41148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kern="1200" dirty="0">
                <a:solidFill>
                  <a:srgbClr val="8779B7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CCDF1-18E3-49B8-9584-63E8720A6DFB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3673475" y="838200"/>
            <a:ext cx="4845050" cy="359886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6" name="Purple 2020">
            <a:extLst>
              <a:ext uri="{FF2B5EF4-FFF2-40B4-BE49-F238E27FC236}">
                <a16:creationId xmlns:a16="http://schemas.microsoft.com/office/drawing/2014/main" id="{C9A0A1EB-CBE4-46AB-B31F-976EA7D43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31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Divider with Logo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7476B8-4E9F-46EF-99DB-072EBAE964B3}"/>
              </a:ext>
            </a:extLst>
          </p:cNvPr>
          <p:cNvSpPr/>
          <p:nvPr userDrawn="1"/>
        </p:nvSpPr>
        <p:spPr>
          <a:xfrm>
            <a:off x="0" y="1676400"/>
            <a:ext cx="3886201" cy="3124200"/>
          </a:xfrm>
          <a:prstGeom prst="rect">
            <a:avLst/>
          </a:prstGeom>
          <a:gradFill flip="none" rotWithShape="1">
            <a:gsLst>
              <a:gs pos="50000">
                <a:srgbClr val="5E65A9"/>
              </a:gs>
              <a:gs pos="0">
                <a:srgbClr val="9981BC"/>
              </a:gs>
              <a:gs pos="100000">
                <a:srgbClr val="1B315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141EA-CF6C-4FDA-AACE-AFFDFC6D6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08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Divider Purple Gra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CF2993-6270-4730-8863-9F18E83314D4}"/>
              </a:ext>
            </a:extLst>
          </p:cNvPr>
          <p:cNvSpPr/>
          <p:nvPr userDrawn="1"/>
        </p:nvSpPr>
        <p:spPr>
          <a:xfrm>
            <a:off x="0" y="1676400"/>
            <a:ext cx="3886201" cy="3124200"/>
          </a:xfrm>
          <a:prstGeom prst="rect">
            <a:avLst/>
          </a:prstGeom>
          <a:gradFill flip="none" rotWithShape="1">
            <a:gsLst>
              <a:gs pos="50000">
                <a:srgbClr val="5E65A9"/>
              </a:gs>
              <a:gs pos="0">
                <a:srgbClr val="9981BC"/>
              </a:gs>
              <a:gs pos="100000">
                <a:srgbClr val="1B315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525E0-1EFD-4B2D-A2F4-252840999D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F7075551-AE58-4BCE-AF2E-7DC0ACE378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2891" y="1790700"/>
            <a:ext cx="7512554" cy="3276600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0" kern="1200" cap="none" spc="0" baseline="0" dirty="0">
                <a:gradFill>
                  <a:gsLst>
                    <a:gs pos="0">
                      <a:srgbClr val="394881"/>
                    </a:gs>
                    <a:gs pos="100000">
                      <a:srgbClr val="8779B7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2112013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Text Option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range">
            <a:extLst>
              <a:ext uri="{FF2B5EF4-FFF2-40B4-BE49-F238E27FC236}">
                <a16:creationId xmlns:a16="http://schemas.microsoft.com/office/drawing/2014/main" id="{BB3411BE-DEF2-4AE9-909A-BFBA427B0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3880370" y="0"/>
            <a:ext cx="8311630" cy="52720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FA3FDA-BE2A-4151-A22D-B1A07A799F50}"/>
              </a:ext>
            </a:extLst>
          </p:cNvPr>
          <p:cNvSpPr/>
          <p:nvPr userDrawn="1"/>
        </p:nvSpPr>
        <p:spPr>
          <a:xfrm>
            <a:off x="0" y="5230368"/>
            <a:ext cx="12192000" cy="162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750" y="1696051"/>
            <a:ext cx="2833650" cy="3333149"/>
          </a:xfrm>
          <a:noFill/>
        </p:spPr>
        <p:txBody>
          <a:bodyPr lIns="9144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97A3955-64C7-451B-9D4B-40EE689DB9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75704" y="793305"/>
            <a:ext cx="6973295" cy="5309321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8" name="Orange">
            <a:extLst>
              <a:ext uri="{FF2B5EF4-FFF2-40B4-BE49-F238E27FC236}">
                <a16:creationId xmlns:a16="http://schemas.microsoft.com/office/drawing/2014/main" id="{AC28AC3C-1EE1-4730-A244-6362E18E3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304800" y="6172200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24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Divider OneVoice Whit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C525E0-1EFD-4B2D-A2F4-252840999D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F7075551-AE58-4BCE-AF2E-7DC0ACE378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2891" y="1790700"/>
            <a:ext cx="7512554" cy="3276600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7200" b="0" kern="1200" cap="none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3839233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000" kern="1200" dirty="0">
                <a:solidFill>
                  <a:srgbClr val="8779B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urple">
            <a:extLst>
              <a:ext uri="{FF2B5EF4-FFF2-40B4-BE49-F238E27FC236}">
                <a16:creationId xmlns:a16="http://schemas.microsoft.com/office/drawing/2014/main" id="{141E85E5-1C4F-4E72-AC98-9D23C1D8F3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356" r="48508"/>
          <a:stretch/>
        </p:blipFill>
        <p:spPr>
          <a:xfrm flipH="1">
            <a:off x="11305482" y="0"/>
            <a:ext cx="886517" cy="6129338"/>
          </a:xfrm>
          <a:prstGeom prst="rect">
            <a:avLst/>
          </a:prstGeom>
        </p:spPr>
      </p:pic>
      <p:pic>
        <p:nvPicPr>
          <p:cNvPr id="18" name="Purple 2020">
            <a:extLst>
              <a:ext uri="{FF2B5EF4-FFF2-40B4-BE49-F238E27FC236}">
                <a16:creationId xmlns:a16="http://schemas.microsoft.com/office/drawing/2014/main" id="{F9E0826C-F301-4097-B7CF-EB3F889FAB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788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 Purp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3238"/>
            <a:ext cx="10287000" cy="1169988"/>
          </a:xfrm>
        </p:spPr>
        <p:txBody>
          <a:bodyPr/>
          <a:lstStyle>
            <a:lvl1pPr>
              <a:defRPr lang="en-US" sz="4000" kern="1200" dirty="0">
                <a:solidFill>
                  <a:srgbClr val="8779B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2870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</p:txBody>
      </p:sp>
      <p:pic>
        <p:nvPicPr>
          <p:cNvPr id="7" name="Purple">
            <a:extLst>
              <a:ext uri="{FF2B5EF4-FFF2-40B4-BE49-F238E27FC236}">
                <a16:creationId xmlns:a16="http://schemas.microsoft.com/office/drawing/2014/main" id="{DB6CF1DF-396E-4A48-B7EC-77D90D29B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356" r="48508"/>
          <a:stretch/>
        </p:blipFill>
        <p:spPr>
          <a:xfrm flipH="1">
            <a:off x="11305482" y="0"/>
            <a:ext cx="886517" cy="6129338"/>
          </a:xfrm>
          <a:prstGeom prst="rect">
            <a:avLst/>
          </a:prstGeom>
        </p:spPr>
      </p:pic>
      <p:pic>
        <p:nvPicPr>
          <p:cNvPr id="8" name="Purple 2020">
            <a:extLst>
              <a:ext uri="{FF2B5EF4-FFF2-40B4-BE49-F238E27FC236}">
                <a16:creationId xmlns:a16="http://schemas.microsoft.com/office/drawing/2014/main" id="{C75631E6-732E-4F39-BEC4-3D42101C52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856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aragraph Photo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6BA094-3818-47E5-982C-A232BDC80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194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D711E-302F-41FA-8B60-7766A311B26A}"/>
              </a:ext>
            </a:extLst>
          </p:cNvPr>
          <p:cNvSpPr/>
          <p:nvPr userDrawn="1"/>
        </p:nvSpPr>
        <p:spPr bwMode="white">
          <a:xfrm>
            <a:off x="0" y="6324600"/>
            <a:ext cx="2819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4B46A5-DAB6-4FF3-AD66-85662CE0BA06}"/>
              </a:ext>
            </a:extLst>
          </p:cNvPr>
          <p:cNvSpPr/>
          <p:nvPr userDrawn="1"/>
        </p:nvSpPr>
        <p:spPr>
          <a:xfrm>
            <a:off x="2819401" y="0"/>
            <a:ext cx="937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364" y="503238"/>
            <a:ext cx="7221435" cy="1169988"/>
          </a:xfrm>
        </p:spPr>
        <p:txBody>
          <a:bodyPr/>
          <a:lstStyle>
            <a:lvl1pPr>
              <a:defRPr lang="en-US" sz="4000" kern="1200" dirty="0">
                <a:solidFill>
                  <a:srgbClr val="8779B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64" y="1825625"/>
            <a:ext cx="7221436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88925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31825" indent="-228600">
              <a:buFont typeface="Proxima Nova Lt" panose="02000506030000020004" pitchFamily="50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urple 2020">
            <a:extLst>
              <a:ext uri="{FF2B5EF4-FFF2-40B4-BE49-F238E27FC236}">
                <a16:creationId xmlns:a16="http://schemas.microsoft.com/office/drawing/2014/main" id="{41F8D736-9988-4F96-AF7B-68BA357BB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700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mparison Split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urple">
            <a:extLst>
              <a:ext uri="{FF2B5EF4-FFF2-40B4-BE49-F238E27FC236}">
                <a16:creationId xmlns:a16="http://schemas.microsoft.com/office/drawing/2014/main" id="{3418743B-F926-474F-BE7B-18B5035C7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320"/>
          <a:stretch/>
        </p:blipFill>
        <p:spPr>
          <a:xfrm flipH="1">
            <a:off x="5599201" y="0"/>
            <a:ext cx="6592801" cy="418182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772" y="4419600"/>
            <a:ext cx="3868029" cy="838200"/>
          </a:xfrm>
          <a:noFill/>
        </p:spPr>
        <p:txBody>
          <a:bodyPr lIns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2286000"/>
            <a:ext cx="3868026" cy="1895829"/>
          </a:xfrm>
          <a:solidFill>
            <a:schemeClr val="bg2"/>
          </a:solidFill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rgbClr val="30354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56474" y="4419600"/>
            <a:ext cx="3811753" cy="838200"/>
          </a:xfrm>
          <a:noFill/>
        </p:spPr>
        <p:txBody>
          <a:bodyPr lIns="0" tIns="0" anchor="t" anchorCtr="0">
            <a:noAutofit/>
          </a:bodyPr>
          <a:lstStyle>
            <a:lvl1pPr algn="ctr">
              <a:lnSpc>
                <a:spcPct val="95000"/>
              </a:lnSpc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3775" y="2286000"/>
            <a:ext cx="3868026" cy="1895829"/>
          </a:xfrm>
          <a:solidFill>
            <a:schemeClr val="bg2"/>
          </a:solidFill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rgbClr val="30354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0200" y="329093"/>
            <a:ext cx="8991599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b="0" kern="1200" dirty="0">
                <a:solidFill>
                  <a:srgbClr val="8779B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1" name="Purple 2020">
            <a:extLst>
              <a:ext uri="{FF2B5EF4-FFF2-40B4-BE49-F238E27FC236}">
                <a16:creationId xmlns:a16="http://schemas.microsoft.com/office/drawing/2014/main" id="{741B50B1-536D-4228-BCFC-C878575F7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35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Split Option 2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C1AA2A-1818-422E-9B6C-15516DDDDBB2}"/>
              </a:ext>
            </a:extLst>
          </p:cNvPr>
          <p:cNvSpPr/>
          <p:nvPr userDrawn="1"/>
        </p:nvSpPr>
        <p:spPr>
          <a:xfrm>
            <a:off x="0" y="0"/>
            <a:ext cx="12192001" cy="426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0354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3772" y="4381731"/>
            <a:ext cx="3868029" cy="838200"/>
          </a:xfrm>
          <a:noFill/>
        </p:spPr>
        <p:txBody>
          <a:bodyPr lIns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16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F9E5-77A1-442D-8335-25EF5E7B5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1794843"/>
            <a:ext cx="3868026" cy="2243757"/>
          </a:xfrm>
          <a:noFill/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56474" y="4381731"/>
            <a:ext cx="3811753" cy="838200"/>
          </a:xfrm>
          <a:noFill/>
        </p:spPr>
        <p:txBody>
          <a:bodyPr lIns="0" tIns="0" anchor="t" anchorCtr="0">
            <a:noAutofit/>
          </a:bodyPr>
          <a:lstStyle>
            <a:lvl1pPr algn="ctr">
              <a:lnSpc>
                <a:spcPct val="95000"/>
              </a:lnSpc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3775" y="1794843"/>
            <a:ext cx="3868026" cy="2243757"/>
          </a:xfrm>
          <a:noFill/>
        </p:spPr>
        <p:txBody>
          <a:bodyPr lIns="182880" tIns="182880" rIns="182880" bIns="18288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0200" y="329093"/>
            <a:ext cx="8991599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lang="en-US" sz="4000" kern="1200" dirty="0">
                <a:solidFill>
                  <a:srgbClr val="8779B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8" name="Purple 2020">
            <a:extLst>
              <a:ext uri="{FF2B5EF4-FFF2-40B4-BE49-F238E27FC236}">
                <a16:creationId xmlns:a16="http://schemas.microsoft.com/office/drawing/2014/main" id="{25A75FA8-7030-449B-8E38-B686CB45A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15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Bullet Slide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08084B-A1BA-4739-8F82-FE18F43CCD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132064" cy="68580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E91EB-E74A-4DFD-9B09-3059691EDBCB}"/>
              </a:ext>
            </a:extLst>
          </p:cNvPr>
          <p:cNvSpPr/>
          <p:nvPr userDrawn="1"/>
        </p:nvSpPr>
        <p:spPr>
          <a:xfrm>
            <a:off x="8132064" y="0"/>
            <a:ext cx="40599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9095" y="1256858"/>
            <a:ext cx="2971723" cy="5067742"/>
          </a:xfrm>
          <a:noFill/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Gibson Light" panose="020000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6D1B587-C83F-41E4-B447-002F47EC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1" y="101963"/>
            <a:ext cx="2971799" cy="1043407"/>
          </a:xfrm>
        </p:spPr>
        <p:txBody>
          <a:bodyPr bIns="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lang="en-US" sz="3200" kern="1200" dirty="0">
                <a:solidFill>
                  <a:srgbClr val="8779B7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0E2D98-F059-4D90-A794-394E44E41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46427"/>
            <a:ext cx="877855" cy="252821"/>
          </a:xfrm>
          <a:prstGeom prst="rect">
            <a:avLst/>
          </a:prstGeom>
        </p:spPr>
      </p:pic>
      <p:pic>
        <p:nvPicPr>
          <p:cNvPr id="7" name="Purple 2020">
            <a:extLst>
              <a:ext uri="{FF2B5EF4-FFF2-40B4-BE49-F238E27FC236}">
                <a16:creationId xmlns:a16="http://schemas.microsoft.com/office/drawing/2014/main" id="{3E7EF0FC-0D0E-43D7-AFF0-63027060E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06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Option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21DDD1-6FFF-427F-9821-F4B5E8CE98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35228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Op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689129-4C6F-4DE4-B99E-C401DCD630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484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1" y="2205538"/>
            <a:ext cx="8153400" cy="2007786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200" b="1" cap="none" spc="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3809394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 Option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3B76B-11BA-4B24-9D6C-C70D6A078D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8674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EE8AF10-D752-418B-9B01-27178C8BE8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9445" y="1752600"/>
            <a:ext cx="4744740" cy="434340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95000"/>
              </a:lnSpc>
              <a:buFontTx/>
              <a:buNone/>
              <a:defRPr sz="7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Big Text Appears Here</a:t>
            </a:r>
          </a:p>
        </p:txBody>
      </p:sp>
    </p:spTree>
    <p:extLst>
      <p:ext uri="{BB962C8B-B14F-4D97-AF65-F5344CB8AC3E}">
        <p14:creationId xmlns:p14="http://schemas.microsoft.com/office/powerpoint/2010/main" val="170923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shboard Dark Split Laptop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D72F33-B0D6-4E23-8734-19431D99FEA2}"/>
              </a:ext>
            </a:extLst>
          </p:cNvPr>
          <p:cNvSpPr/>
          <p:nvPr userDrawn="1"/>
        </p:nvSpPr>
        <p:spPr>
          <a:xfrm>
            <a:off x="0" y="-84305"/>
            <a:ext cx="12192000" cy="4351505"/>
          </a:xfrm>
          <a:prstGeom prst="rect">
            <a:avLst/>
          </a:prstGeom>
          <a:solidFill>
            <a:srgbClr val="303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Orange R">
            <a:extLst>
              <a:ext uri="{FF2B5EF4-FFF2-40B4-BE49-F238E27FC236}">
                <a16:creationId xmlns:a16="http://schemas.microsoft.com/office/drawing/2014/main" id="{9FDE7727-F3AD-4056-AE70-CCD13F7C6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558"/>
          <a:stretch/>
        </p:blipFill>
        <p:spPr>
          <a:xfrm>
            <a:off x="6090746" y="0"/>
            <a:ext cx="3657926" cy="4114800"/>
          </a:xfrm>
          <a:prstGeom prst="rect">
            <a:avLst/>
          </a:prstGeom>
        </p:spPr>
      </p:pic>
      <p:pic>
        <p:nvPicPr>
          <p:cNvPr id="18" name="Orange L">
            <a:extLst>
              <a:ext uri="{FF2B5EF4-FFF2-40B4-BE49-F238E27FC236}">
                <a16:creationId xmlns:a16="http://schemas.microsoft.com/office/drawing/2014/main" id="{F329DAA9-0859-4643-B7F3-E27319FE2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7" r="48558"/>
          <a:stretch/>
        </p:blipFill>
        <p:spPr>
          <a:xfrm flipH="1">
            <a:off x="2445846" y="0"/>
            <a:ext cx="3657926" cy="4114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82F2EA-CB45-46FE-B129-AFE2BD7FD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184" y="838200"/>
            <a:ext cx="6147634" cy="369987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ABA80D-7274-4F4C-BE8D-95D32AF2E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74634" y="2018705"/>
            <a:ext cx="1915202" cy="2096095"/>
          </a:xfrm>
          <a:noFill/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Placeholder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713" y="2018705"/>
            <a:ext cx="1915203" cy="2096095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ct val="95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Placeholder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7A07CD-40DC-4D06-90F3-A73F5D3AD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7604" y="4436944"/>
            <a:ext cx="7976792" cy="874963"/>
          </a:xfrm>
          <a:noFill/>
        </p:spPr>
        <p:txBody>
          <a:bodyPr lIns="182880" tIns="0" rIns="18288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4000" b="0">
                <a:solidFill>
                  <a:srgbClr val="EC6123"/>
                </a:solidFill>
                <a:latin typeface="+mj-lt"/>
              </a:defRPr>
            </a:lvl1pPr>
          </a:lstStyle>
          <a:p>
            <a:pPr lvl="0"/>
            <a:r>
              <a:rPr lang="en-US"/>
              <a:t>Title placeholder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C0812E-D03F-43CC-B314-8ABA21E98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07604" y="5449637"/>
            <a:ext cx="7976792" cy="771451"/>
          </a:xfrm>
          <a:noFill/>
        </p:spPr>
        <p:txBody>
          <a:bodyPr lIns="182880" tIns="0" rIns="18288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 text</a:t>
            </a:r>
          </a:p>
        </p:txBody>
      </p:sp>
      <p:pic>
        <p:nvPicPr>
          <p:cNvPr id="19" name="Orange">
            <a:extLst>
              <a:ext uri="{FF2B5EF4-FFF2-40B4-BE49-F238E27FC236}">
                <a16:creationId xmlns:a16="http://schemas.microsoft.com/office/drawing/2014/main" id="{1B14AB8C-9F59-47E1-B7E6-371491397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728" t="20467" b="22107"/>
          <a:stretch/>
        </p:blipFill>
        <p:spPr>
          <a:xfrm>
            <a:off x="11369040" y="6281736"/>
            <a:ext cx="716326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40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52027A-B8BA-422A-B335-EBFBC2B4CC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191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1D0CAF-9B1B-4295-AEDD-783C788C17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48046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52027A-B8BA-422A-B335-EBFBC2B4CC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191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1D0CAF-9B1B-4295-AEDD-783C788C17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06412"/>
            <a:ext cx="2590801" cy="1169988"/>
          </a:xfrm>
        </p:spPr>
        <p:txBody>
          <a:bodyPr tIns="0" bIns="0" anchor="b" anchorCtr="0"/>
          <a:lstStyle>
            <a:lvl1pPr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XX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740D51-1A25-46B1-96AF-B273EA3C2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2784" y="2175606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B40397C-FDD4-480D-88A7-032AFDF72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4230" y="1623182"/>
            <a:ext cx="2590800" cy="150101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6B7B5379-958F-4D49-972A-99D8158EFA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2784" y="3025489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5130742-3B8F-4541-8BA8-4F05AC9CD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2784" y="3875371"/>
            <a:ext cx="5991723" cy="70330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  </a:t>
            </a:r>
          </a:p>
        </p:txBody>
      </p:sp>
    </p:spTree>
    <p:extLst>
      <p:ext uri="{BB962C8B-B14F-4D97-AF65-F5344CB8AC3E}">
        <p14:creationId xmlns:p14="http://schemas.microsoft.com/office/powerpoint/2010/main" val="2088004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 Backgrou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92100" indent="-292100">
              <a:buFont typeface="Arial" panose="020B0604020202020204" pitchFamily="34" charset="0"/>
              <a:buChar char="•"/>
              <a:defRPr/>
            </a:lvl1pPr>
            <a:lvl2pPr marL="288925" indent="-228600">
              <a:buFont typeface="Arial" panose="020B0604020202020204" pitchFamily="34" charset="0"/>
              <a:buChar char="•"/>
              <a:defRPr/>
            </a:lvl2pPr>
            <a:lvl3pPr marL="631825" indent="-228600">
              <a:buFont typeface="Proxima Nova Lt" panose="02000506030000020004" pitchFamily="50" charset="0"/>
              <a:buChar char="–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2517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43144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88925" indent="-228600">
              <a:buFont typeface="Arial" panose="020B0604020202020204" pitchFamily="34" charset="0"/>
              <a:buChar char="•"/>
              <a:defRPr/>
            </a:lvl2pPr>
            <a:lvl3pPr marL="631825" indent="-228600">
              <a:buFont typeface="Proxima Nova Lt" panose="02000506030000020004" pitchFamily="50" charset="0"/>
              <a:buChar char="–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99767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4293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0795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 indent="-228600">
              <a:buFont typeface="Arial" panose="020B0604020202020204" pitchFamily="34" charset="0"/>
              <a:buChar char="•"/>
              <a:defRPr sz="2000"/>
            </a:lvl2pPr>
            <a:lvl3pPr marL="571500" indent="-228600">
              <a:buFont typeface="Proxima Nova Lt" panose="02000506030000020004" pitchFamily="50" charset="0"/>
              <a:buChar char="–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56820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521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TM - Titl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215DC1-CF7E-E643-AB35-C3D66A2A47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9C2273-27A4-5B4F-B0CE-0BD09EF54F93}"/>
              </a:ext>
            </a:extLst>
          </p:cNvPr>
          <p:cNvSpPr/>
          <p:nvPr userDrawn="1"/>
        </p:nvSpPr>
        <p:spPr>
          <a:xfrm flipV="1">
            <a:off x="0" y="0"/>
            <a:ext cx="12192000" cy="6145410"/>
          </a:xfrm>
          <a:prstGeom prst="rect">
            <a:avLst/>
          </a:prstGeom>
          <a:gradFill flip="none" rotWithShape="1">
            <a:gsLst>
              <a:gs pos="0">
                <a:srgbClr val="5A5C69">
                  <a:alpha val="33000"/>
                </a:srgbClr>
              </a:gs>
              <a:gs pos="100000">
                <a:srgbClr val="30354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12977E-9232-0144-84B4-D39918C997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76556"/>
            <a:ext cx="879088" cy="250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D8F0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5102BCC1-CE3D-4F4E-838F-F6F8EA08C546}"/>
              </a:ext>
            </a:extLst>
          </p:cNvPr>
          <p:cNvSpPr txBox="1"/>
          <p:nvPr userDrawn="1"/>
        </p:nvSpPr>
        <p:spPr>
          <a:xfrm>
            <a:off x="11197687" y="6420855"/>
            <a:ext cx="456737" cy="1617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-9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Lato Light"/>
              <a:buNone/>
              <a:tabLst/>
              <a:defRPr/>
            </a:pPr>
            <a:fld id="{00000000-1234-1234-1234-123412341234}" type="slidenum"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pPr marL="0" marR="0" lvl="0" indent="-95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Lato Light"/>
                <a:buNone/>
                <a:tabLst/>
                <a:defRPr/>
              </a:pPr>
              <a:t>‹#›</a:t>
            </a:fld>
            <a:endParaRPr kumimoji="0" lang="e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79D4DCCF-D39B-FD4B-8D49-215378B9DD0B}"/>
              </a:ext>
            </a:extLst>
          </p:cNvPr>
          <p:cNvSpPr/>
          <p:nvPr userDrawn="1"/>
        </p:nvSpPr>
        <p:spPr>
          <a:xfrm>
            <a:off x="7569748" y="6420855"/>
            <a:ext cx="3627939" cy="1617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© 2019, LogMeIn, Inc.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4215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16998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45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  <p:sldLayoutId id="2147483788" r:id="rId58"/>
    <p:sldLayoutId id="2147483789" r:id="rId59"/>
    <p:sldLayoutId id="2147483790" r:id="rId60"/>
    <p:sldLayoutId id="2147483791" r:id="rId61"/>
    <p:sldLayoutId id="2147483792" r:id="rId62"/>
    <p:sldLayoutId id="2147483793" r:id="rId63"/>
    <p:sldLayoutId id="2147483794" r:id="rId64"/>
    <p:sldLayoutId id="2147483795" r:id="rId65"/>
    <p:sldLayoutId id="2147483796" r:id="rId66"/>
    <p:sldLayoutId id="2147483797" r:id="rId67"/>
    <p:sldLayoutId id="2147483798" r:id="rId68"/>
    <p:sldLayoutId id="2147483799" r:id="rId69"/>
    <p:sldLayoutId id="2147483800" r:id="rId70"/>
    <p:sldLayoutId id="2147483801" r:id="rId71"/>
    <p:sldLayoutId id="2147483802" r:id="rId72"/>
    <p:sldLayoutId id="2147483803" r:id="rId73"/>
    <p:sldLayoutId id="2147483804" r:id="rId74"/>
    <p:sldLayoutId id="2147483805" r:id="rId75"/>
    <p:sldLayoutId id="2147483806" r:id="rId76"/>
    <p:sldLayoutId id="2147483807" r:id="rId77"/>
    <p:sldLayoutId id="2147483808" r:id="rId78"/>
    <p:sldLayoutId id="2147483809" r:id="rId79"/>
    <p:sldLayoutId id="2147483810" r:id="rId80"/>
    <p:sldLayoutId id="2147483811" r:id="rId81"/>
    <p:sldLayoutId id="2147483812" r:id="rId82"/>
    <p:sldLayoutId id="2147483813" r:id="rId83"/>
    <p:sldLayoutId id="2147483814" r:id="rId84"/>
    <p:sldLayoutId id="2147483815" r:id="rId85"/>
    <p:sldLayoutId id="2147483816" r:id="rId86"/>
    <p:sldLayoutId id="2147483817" r:id="rId87"/>
    <p:sldLayoutId id="2147483818" r:id="rId88"/>
    <p:sldLayoutId id="2147483819" r:id="rId89"/>
    <p:sldLayoutId id="2147483820" r:id="rId90"/>
    <p:sldLayoutId id="2147483821" r:id="rId91"/>
    <p:sldLayoutId id="2147483822" r:id="rId92"/>
    <p:sldLayoutId id="2147483823" r:id="rId93"/>
    <p:sldLayoutId id="2147483824" r:id="rId94"/>
    <p:sldLayoutId id="2147483825" r:id="rId95"/>
    <p:sldLayoutId id="2147483826" r:id="rId96"/>
    <p:sldLayoutId id="2147483827" r:id="rId97"/>
    <p:sldLayoutId id="2147483828" r:id="rId98"/>
    <p:sldLayoutId id="2147483829" r:id="rId9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Proxima Nova Lt" panose="02000506030000020004" pitchFamily="50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7.png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9.png"/><Relationship Id="rId5" Type="http://schemas.openxmlformats.org/officeDocument/2006/relationships/image" Target="../media/image22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1.png"/><Relationship Id="rId5" Type="http://schemas.openxmlformats.org/officeDocument/2006/relationships/image" Target="../media/image22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4.png"/><Relationship Id="rId5" Type="http://schemas.openxmlformats.org/officeDocument/2006/relationships/image" Target="../media/image22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5.png"/><Relationship Id="rId5" Type="http://schemas.openxmlformats.org/officeDocument/2006/relationships/image" Target="../media/image22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7.png"/><Relationship Id="rId5" Type="http://schemas.openxmlformats.org/officeDocument/2006/relationships/image" Target="../media/image22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chemeClr val="accent1">
                <a:lumMod val="0"/>
              </a:schemeClr>
            </a:gs>
            <a:gs pos="100000">
              <a:schemeClr val="accent1">
                <a:lumMod val="0"/>
                <a:lumOff val="100000"/>
                <a:alpha val="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D4042F6-FFA0-A94B-9780-1E178E2E4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" t="205" r="4174" b="-1"/>
          <a:stretch/>
        </p:blipFill>
        <p:spPr>
          <a:xfrm>
            <a:off x="-10022" y="-9144"/>
            <a:ext cx="12274607" cy="4458081"/>
          </a:xfrm>
          <a:prstGeom prst="rect">
            <a:avLst/>
          </a:prstGeom>
        </p:spPr>
      </p:pic>
      <p:sp>
        <p:nvSpPr>
          <p:cNvPr id="59" name="Pentagon 27">
            <a:extLst>
              <a:ext uri="{FF2B5EF4-FFF2-40B4-BE49-F238E27FC236}">
                <a16:creationId xmlns:a16="http://schemas.microsoft.com/office/drawing/2014/main" id="{A5E4AF63-A73B-DA4D-998E-5963DC0AF5F9}"/>
              </a:ext>
            </a:extLst>
          </p:cNvPr>
          <p:cNvSpPr/>
          <p:nvPr/>
        </p:nvSpPr>
        <p:spPr>
          <a:xfrm>
            <a:off x="-16388" y="3683529"/>
            <a:ext cx="12350905" cy="3076818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D1E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90" name="Pentagon 27">
            <a:extLst>
              <a:ext uri="{FF2B5EF4-FFF2-40B4-BE49-F238E27FC236}">
                <a16:creationId xmlns:a16="http://schemas.microsoft.com/office/drawing/2014/main" id="{3E5DE8A5-031B-4865-9880-5356C0115A49}"/>
              </a:ext>
            </a:extLst>
          </p:cNvPr>
          <p:cNvSpPr/>
          <p:nvPr/>
        </p:nvSpPr>
        <p:spPr>
          <a:xfrm>
            <a:off x="-14118" y="3835657"/>
            <a:ext cx="12350904" cy="3076818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60" name="Group 59" hidden="1"/>
          <p:cNvGrpSpPr/>
          <p:nvPr/>
        </p:nvGrpSpPr>
        <p:grpSpPr>
          <a:xfrm>
            <a:off x="-1429100" y="365126"/>
            <a:ext cx="836415" cy="907852"/>
            <a:chOff x="5434012" y="931863"/>
            <a:chExt cx="892176" cy="968375"/>
          </a:xfrm>
        </p:grpSpPr>
        <p:sp>
          <p:nvSpPr>
            <p:cNvPr id="61" name="AutoShape 12">
              <a:extLst>
                <a:ext uri="{FF2B5EF4-FFF2-40B4-BE49-F238E27FC236}">
                  <a16:creationId xmlns:a16="http://schemas.microsoft.com/office/drawing/2014/main" id="{DE29F92F-6CCF-4234-9C3F-1F06C81683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54650" y="931863"/>
              <a:ext cx="849313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F5D96FAB-3526-496D-A30A-D88B6CAB2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012" y="931863"/>
              <a:ext cx="733425" cy="968375"/>
            </a:xfrm>
            <a:custGeom>
              <a:avLst/>
              <a:gdLst>
                <a:gd name="T0" fmla="*/ 102 w 1192"/>
                <a:gd name="T1" fmla="*/ 213 h 1584"/>
                <a:gd name="T2" fmla="*/ 102 w 1192"/>
                <a:gd name="T3" fmla="*/ 213 h 1584"/>
                <a:gd name="T4" fmla="*/ 216 w 1192"/>
                <a:gd name="T5" fmla="*/ 86 h 1584"/>
                <a:gd name="T6" fmla="*/ 310 w 1192"/>
                <a:gd name="T7" fmla="*/ 55 h 1584"/>
                <a:gd name="T8" fmla="*/ 328 w 1192"/>
                <a:gd name="T9" fmla="*/ 53 h 1584"/>
                <a:gd name="T10" fmla="*/ 471 w 1192"/>
                <a:gd name="T11" fmla="*/ 498 h 1584"/>
                <a:gd name="T12" fmla="*/ 391 w 1192"/>
                <a:gd name="T13" fmla="*/ 534 h 1584"/>
                <a:gd name="T14" fmla="*/ 436 w 1192"/>
                <a:gd name="T15" fmla="*/ 892 h 1584"/>
                <a:gd name="T16" fmla="*/ 724 w 1192"/>
                <a:gd name="T17" fmla="*/ 1111 h 1584"/>
                <a:gd name="T18" fmla="*/ 796 w 1192"/>
                <a:gd name="T19" fmla="*/ 1059 h 1584"/>
                <a:gd name="T20" fmla="*/ 826 w 1192"/>
                <a:gd name="T21" fmla="*/ 1050 h 1584"/>
                <a:gd name="T22" fmla="*/ 1098 w 1192"/>
                <a:gd name="T23" fmla="*/ 1420 h 1584"/>
                <a:gd name="T24" fmla="*/ 1025 w 1192"/>
                <a:gd name="T25" fmla="*/ 1486 h 1584"/>
                <a:gd name="T26" fmla="*/ 911 w 1192"/>
                <a:gd name="T27" fmla="*/ 1530 h 1584"/>
                <a:gd name="T28" fmla="*/ 857 w 1192"/>
                <a:gd name="T29" fmla="*/ 1522 h 1584"/>
                <a:gd name="T30" fmla="*/ 268 w 1192"/>
                <a:gd name="T31" fmla="*/ 989 h 1584"/>
                <a:gd name="T32" fmla="*/ 102 w 1192"/>
                <a:gd name="T33" fmla="*/ 213 h 1584"/>
                <a:gd name="T34" fmla="*/ 841 w 1192"/>
                <a:gd name="T35" fmla="*/ 1572 h 1584"/>
                <a:gd name="T36" fmla="*/ 841 w 1192"/>
                <a:gd name="T37" fmla="*/ 1572 h 1584"/>
                <a:gd name="T38" fmla="*/ 911 w 1192"/>
                <a:gd name="T39" fmla="*/ 1584 h 1584"/>
                <a:gd name="T40" fmla="*/ 1060 w 1192"/>
                <a:gd name="T41" fmla="*/ 1526 h 1584"/>
                <a:gd name="T42" fmla="*/ 1134 w 1192"/>
                <a:gd name="T43" fmla="*/ 1460 h 1584"/>
                <a:gd name="T44" fmla="*/ 1156 w 1192"/>
                <a:gd name="T45" fmla="*/ 1295 h 1584"/>
                <a:gd name="T46" fmla="*/ 826 w 1192"/>
                <a:gd name="T47" fmla="*/ 997 h 1584"/>
                <a:gd name="T48" fmla="*/ 764 w 1192"/>
                <a:gd name="T49" fmla="*/ 1016 h 1584"/>
                <a:gd name="T50" fmla="*/ 710 w 1192"/>
                <a:gd name="T51" fmla="*/ 1055 h 1584"/>
                <a:gd name="T52" fmla="*/ 482 w 1192"/>
                <a:gd name="T53" fmla="*/ 866 h 1584"/>
                <a:gd name="T54" fmla="*/ 432 w 1192"/>
                <a:gd name="T55" fmla="*/ 574 h 1584"/>
                <a:gd name="T56" fmla="*/ 493 w 1192"/>
                <a:gd name="T57" fmla="*/ 546 h 1584"/>
                <a:gd name="T58" fmla="*/ 551 w 1192"/>
                <a:gd name="T59" fmla="*/ 303 h 1584"/>
                <a:gd name="T60" fmla="*/ 328 w 1192"/>
                <a:gd name="T61" fmla="*/ 0 h 1584"/>
                <a:gd name="T62" fmla="*/ 294 w 1192"/>
                <a:gd name="T63" fmla="*/ 5 h 1584"/>
                <a:gd name="T64" fmla="*/ 199 w 1192"/>
                <a:gd name="T65" fmla="*/ 35 h 1584"/>
                <a:gd name="T66" fmla="*/ 49 w 1192"/>
                <a:gd name="T67" fmla="*/ 202 h 1584"/>
                <a:gd name="T68" fmla="*/ 222 w 1192"/>
                <a:gd name="T69" fmla="*/ 1016 h 1584"/>
                <a:gd name="T70" fmla="*/ 841 w 1192"/>
                <a:gd name="T71" fmla="*/ 1572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2" y="213"/>
                  </a:moveTo>
                  <a:lnTo>
                    <a:pt x="102" y="213"/>
                  </a:ln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lose/>
                  <a:moveTo>
                    <a:pt x="841" y="1572"/>
                  </a:moveTo>
                  <a:lnTo>
                    <a:pt x="841" y="1572"/>
                  </a:ln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60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DC834021-1F0B-4E91-AFB3-9CAD89146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5" y="963613"/>
              <a:ext cx="341313" cy="565150"/>
            </a:xfrm>
            <a:custGeom>
              <a:avLst/>
              <a:gdLst>
                <a:gd name="T0" fmla="*/ 21 w 555"/>
                <a:gd name="T1" fmla="*/ 55 h 924"/>
                <a:gd name="T2" fmla="*/ 21 w 555"/>
                <a:gd name="T3" fmla="*/ 55 h 924"/>
                <a:gd name="T4" fmla="*/ 406 w 555"/>
                <a:gd name="T5" fmla="*/ 385 h 924"/>
                <a:gd name="T6" fmla="*/ 445 w 555"/>
                <a:gd name="T7" fmla="*/ 890 h 924"/>
                <a:gd name="T8" fmla="*/ 462 w 555"/>
                <a:gd name="T9" fmla="*/ 923 h 924"/>
                <a:gd name="T10" fmla="*/ 470 w 555"/>
                <a:gd name="T11" fmla="*/ 924 h 924"/>
                <a:gd name="T12" fmla="*/ 496 w 555"/>
                <a:gd name="T13" fmla="*/ 906 h 924"/>
                <a:gd name="T14" fmla="*/ 453 w 555"/>
                <a:gd name="T15" fmla="*/ 361 h 924"/>
                <a:gd name="T16" fmla="*/ 38 w 555"/>
                <a:gd name="T17" fmla="*/ 5 h 924"/>
                <a:gd name="T18" fmla="*/ 4 w 555"/>
                <a:gd name="T19" fmla="*/ 22 h 924"/>
                <a:gd name="T20" fmla="*/ 21 w 555"/>
                <a:gd name="T21" fmla="*/ 5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924">
                  <a:moveTo>
                    <a:pt x="21" y="55"/>
                  </a:moveTo>
                  <a:lnTo>
                    <a:pt x="21" y="55"/>
                  </a:lnTo>
                  <a:cubicBezTo>
                    <a:pt x="189" y="110"/>
                    <a:pt x="326" y="227"/>
                    <a:pt x="406" y="385"/>
                  </a:cubicBezTo>
                  <a:cubicBezTo>
                    <a:pt x="486" y="542"/>
                    <a:pt x="500" y="722"/>
                    <a:pt x="445" y="890"/>
                  </a:cubicBezTo>
                  <a:cubicBezTo>
                    <a:pt x="440" y="904"/>
                    <a:pt x="448" y="919"/>
                    <a:pt x="462" y="923"/>
                  </a:cubicBezTo>
                  <a:cubicBezTo>
                    <a:pt x="465" y="924"/>
                    <a:pt x="467" y="924"/>
                    <a:pt x="470" y="924"/>
                  </a:cubicBezTo>
                  <a:cubicBezTo>
                    <a:pt x="481" y="924"/>
                    <a:pt x="492" y="917"/>
                    <a:pt x="496" y="906"/>
                  </a:cubicBezTo>
                  <a:cubicBezTo>
                    <a:pt x="555" y="725"/>
                    <a:pt x="540" y="531"/>
                    <a:pt x="453" y="361"/>
                  </a:cubicBezTo>
                  <a:cubicBezTo>
                    <a:pt x="367" y="190"/>
                    <a:pt x="219" y="64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919192F-0D09-41E3-9577-E3DC66A61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1103313"/>
              <a:ext cx="233363" cy="379413"/>
            </a:xfrm>
            <a:custGeom>
              <a:avLst/>
              <a:gdLst>
                <a:gd name="T0" fmla="*/ 21 w 380"/>
                <a:gd name="T1" fmla="*/ 55 h 619"/>
                <a:gd name="T2" fmla="*/ 21 w 380"/>
                <a:gd name="T3" fmla="*/ 55 h 619"/>
                <a:gd name="T4" fmla="*/ 265 w 380"/>
                <a:gd name="T5" fmla="*/ 264 h 619"/>
                <a:gd name="T6" fmla="*/ 290 w 380"/>
                <a:gd name="T7" fmla="*/ 585 h 619"/>
                <a:gd name="T8" fmla="*/ 307 w 380"/>
                <a:gd name="T9" fmla="*/ 618 h 619"/>
                <a:gd name="T10" fmla="*/ 315 w 380"/>
                <a:gd name="T11" fmla="*/ 619 h 619"/>
                <a:gd name="T12" fmla="*/ 341 w 380"/>
                <a:gd name="T13" fmla="*/ 601 h 619"/>
                <a:gd name="T14" fmla="*/ 313 w 380"/>
                <a:gd name="T15" fmla="*/ 240 h 619"/>
                <a:gd name="T16" fmla="*/ 38 w 380"/>
                <a:gd name="T17" fmla="*/ 4 h 619"/>
                <a:gd name="T18" fmla="*/ 4 w 380"/>
                <a:gd name="T19" fmla="*/ 22 h 619"/>
                <a:gd name="T20" fmla="*/ 21 w 380"/>
                <a:gd name="T21" fmla="*/ 55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619">
                  <a:moveTo>
                    <a:pt x="21" y="55"/>
                  </a:moveTo>
                  <a:lnTo>
                    <a:pt x="21" y="55"/>
                  </a:lnTo>
                  <a:cubicBezTo>
                    <a:pt x="128" y="90"/>
                    <a:pt x="214" y="164"/>
                    <a:pt x="265" y="264"/>
                  </a:cubicBezTo>
                  <a:cubicBezTo>
                    <a:pt x="316" y="364"/>
                    <a:pt x="325" y="478"/>
                    <a:pt x="290" y="585"/>
                  </a:cubicBezTo>
                  <a:cubicBezTo>
                    <a:pt x="286" y="599"/>
                    <a:pt x="293" y="614"/>
                    <a:pt x="307" y="618"/>
                  </a:cubicBezTo>
                  <a:cubicBezTo>
                    <a:pt x="310" y="619"/>
                    <a:pt x="313" y="619"/>
                    <a:pt x="315" y="619"/>
                  </a:cubicBezTo>
                  <a:cubicBezTo>
                    <a:pt x="327" y="619"/>
                    <a:pt x="337" y="612"/>
                    <a:pt x="341" y="601"/>
                  </a:cubicBezTo>
                  <a:cubicBezTo>
                    <a:pt x="380" y="481"/>
                    <a:pt x="370" y="353"/>
                    <a:pt x="313" y="240"/>
                  </a:cubicBezTo>
                  <a:cubicBezTo>
                    <a:pt x="255" y="127"/>
                    <a:pt x="158" y="44"/>
                    <a:pt x="38" y="4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E3A45BA3-F181-4174-9C8E-C3E55E6A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800" y="1244601"/>
              <a:ext cx="139700" cy="192088"/>
            </a:xfrm>
            <a:custGeom>
              <a:avLst/>
              <a:gdLst>
                <a:gd name="T0" fmla="*/ 21 w 226"/>
                <a:gd name="T1" fmla="*/ 55 h 314"/>
                <a:gd name="T2" fmla="*/ 21 w 226"/>
                <a:gd name="T3" fmla="*/ 55 h 314"/>
                <a:gd name="T4" fmla="*/ 135 w 226"/>
                <a:gd name="T5" fmla="*/ 280 h 314"/>
                <a:gd name="T6" fmla="*/ 152 w 226"/>
                <a:gd name="T7" fmla="*/ 313 h 314"/>
                <a:gd name="T8" fmla="*/ 161 w 226"/>
                <a:gd name="T9" fmla="*/ 314 h 314"/>
                <a:gd name="T10" fmla="*/ 186 w 226"/>
                <a:gd name="T11" fmla="*/ 296 h 314"/>
                <a:gd name="T12" fmla="*/ 38 w 226"/>
                <a:gd name="T13" fmla="*/ 4 h 314"/>
                <a:gd name="T14" fmla="*/ 4 w 226"/>
                <a:gd name="T15" fmla="*/ 21 h 314"/>
                <a:gd name="T16" fmla="*/ 21 w 226"/>
                <a:gd name="T17" fmla="*/ 5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314">
                  <a:moveTo>
                    <a:pt x="21" y="55"/>
                  </a:moveTo>
                  <a:lnTo>
                    <a:pt x="21" y="55"/>
                  </a:lnTo>
                  <a:cubicBezTo>
                    <a:pt x="115" y="85"/>
                    <a:pt x="166" y="186"/>
                    <a:pt x="135" y="280"/>
                  </a:cubicBezTo>
                  <a:cubicBezTo>
                    <a:pt x="131" y="294"/>
                    <a:pt x="138" y="309"/>
                    <a:pt x="152" y="313"/>
                  </a:cubicBezTo>
                  <a:cubicBezTo>
                    <a:pt x="155" y="314"/>
                    <a:pt x="158" y="314"/>
                    <a:pt x="161" y="314"/>
                  </a:cubicBezTo>
                  <a:cubicBezTo>
                    <a:pt x="172" y="314"/>
                    <a:pt x="182" y="307"/>
                    <a:pt x="186" y="296"/>
                  </a:cubicBezTo>
                  <a:cubicBezTo>
                    <a:pt x="226" y="175"/>
                    <a:pt x="159" y="44"/>
                    <a:pt x="38" y="4"/>
                  </a:cubicBezTo>
                  <a:cubicBezTo>
                    <a:pt x="24" y="0"/>
                    <a:pt x="9" y="7"/>
                    <a:pt x="4" y="21"/>
                  </a:cubicBezTo>
                  <a:cubicBezTo>
                    <a:pt x="0" y="35"/>
                    <a:pt x="7" y="50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2" name="Group 71" hidden="1"/>
          <p:cNvGrpSpPr/>
          <p:nvPr/>
        </p:nvGrpSpPr>
        <p:grpSpPr>
          <a:xfrm>
            <a:off x="-1448447" y="1426270"/>
            <a:ext cx="818555" cy="854273"/>
            <a:chOff x="5413375" y="2063750"/>
            <a:chExt cx="873125" cy="911225"/>
          </a:xfrm>
        </p:grpSpPr>
        <p:sp>
          <p:nvSpPr>
            <p:cNvPr id="73" name="AutoShape 19">
              <a:extLst>
                <a:ext uri="{FF2B5EF4-FFF2-40B4-BE49-F238E27FC236}">
                  <a16:creationId xmlns:a16="http://schemas.microsoft.com/office/drawing/2014/main" id="{976F8694-AF96-43C6-A9D6-AA72DDEA1A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32425" y="2063750"/>
              <a:ext cx="844550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83AA5DE1-9320-4417-91D5-10A05CDA9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3375" y="2063750"/>
              <a:ext cx="690563" cy="911225"/>
            </a:xfrm>
            <a:custGeom>
              <a:avLst/>
              <a:gdLst>
                <a:gd name="T0" fmla="*/ 1098 w 1192"/>
                <a:gd name="T1" fmla="*/ 1420 h 1584"/>
                <a:gd name="T2" fmla="*/ 1098 w 1192"/>
                <a:gd name="T3" fmla="*/ 1420 h 1584"/>
                <a:gd name="T4" fmla="*/ 1025 w 1192"/>
                <a:gd name="T5" fmla="*/ 1486 h 1584"/>
                <a:gd name="T6" fmla="*/ 911 w 1192"/>
                <a:gd name="T7" fmla="*/ 1530 h 1584"/>
                <a:gd name="T8" fmla="*/ 857 w 1192"/>
                <a:gd name="T9" fmla="*/ 1522 h 1584"/>
                <a:gd name="T10" fmla="*/ 268 w 1192"/>
                <a:gd name="T11" fmla="*/ 989 h 1584"/>
                <a:gd name="T12" fmla="*/ 102 w 1192"/>
                <a:gd name="T13" fmla="*/ 213 h 1584"/>
                <a:gd name="T14" fmla="*/ 216 w 1192"/>
                <a:gd name="T15" fmla="*/ 86 h 1584"/>
                <a:gd name="T16" fmla="*/ 310 w 1192"/>
                <a:gd name="T17" fmla="*/ 55 h 1584"/>
                <a:gd name="T18" fmla="*/ 328 w 1192"/>
                <a:gd name="T19" fmla="*/ 53 h 1584"/>
                <a:gd name="T20" fmla="*/ 471 w 1192"/>
                <a:gd name="T21" fmla="*/ 498 h 1584"/>
                <a:gd name="T22" fmla="*/ 391 w 1192"/>
                <a:gd name="T23" fmla="*/ 534 h 1584"/>
                <a:gd name="T24" fmla="*/ 436 w 1192"/>
                <a:gd name="T25" fmla="*/ 892 h 1584"/>
                <a:gd name="T26" fmla="*/ 724 w 1192"/>
                <a:gd name="T27" fmla="*/ 1111 h 1584"/>
                <a:gd name="T28" fmla="*/ 796 w 1192"/>
                <a:gd name="T29" fmla="*/ 1059 h 1584"/>
                <a:gd name="T30" fmla="*/ 826 w 1192"/>
                <a:gd name="T31" fmla="*/ 1050 h 1584"/>
                <a:gd name="T32" fmla="*/ 1098 w 1192"/>
                <a:gd name="T33" fmla="*/ 1420 h 1584"/>
                <a:gd name="T34" fmla="*/ 826 w 1192"/>
                <a:gd name="T35" fmla="*/ 997 h 1584"/>
                <a:gd name="T36" fmla="*/ 826 w 1192"/>
                <a:gd name="T37" fmla="*/ 997 h 1584"/>
                <a:gd name="T38" fmla="*/ 764 w 1192"/>
                <a:gd name="T39" fmla="*/ 1016 h 1584"/>
                <a:gd name="T40" fmla="*/ 710 w 1192"/>
                <a:gd name="T41" fmla="*/ 1055 h 1584"/>
                <a:gd name="T42" fmla="*/ 482 w 1192"/>
                <a:gd name="T43" fmla="*/ 866 h 1584"/>
                <a:gd name="T44" fmla="*/ 432 w 1192"/>
                <a:gd name="T45" fmla="*/ 574 h 1584"/>
                <a:gd name="T46" fmla="*/ 493 w 1192"/>
                <a:gd name="T47" fmla="*/ 546 h 1584"/>
                <a:gd name="T48" fmla="*/ 551 w 1192"/>
                <a:gd name="T49" fmla="*/ 303 h 1584"/>
                <a:gd name="T50" fmla="*/ 328 w 1192"/>
                <a:gd name="T51" fmla="*/ 0 h 1584"/>
                <a:gd name="T52" fmla="*/ 294 w 1192"/>
                <a:gd name="T53" fmla="*/ 5 h 1584"/>
                <a:gd name="T54" fmla="*/ 199 w 1192"/>
                <a:gd name="T55" fmla="*/ 35 h 1584"/>
                <a:gd name="T56" fmla="*/ 49 w 1192"/>
                <a:gd name="T57" fmla="*/ 202 h 1584"/>
                <a:gd name="T58" fmla="*/ 222 w 1192"/>
                <a:gd name="T59" fmla="*/ 1016 h 1584"/>
                <a:gd name="T60" fmla="*/ 841 w 1192"/>
                <a:gd name="T61" fmla="*/ 1572 h 1584"/>
                <a:gd name="T62" fmla="*/ 911 w 1192"/>
                <a:gd name="T63" fmla="*/ 1584 h 1584"/>
                <a:gd name="T64" fmla="*/ 1060 w 1192"/>
                <a:gd name="T65" fmla="*/ 1526 h 1584"/>
                <a:gd name="T66" fmla="*/ 1134 w 1192"/>
                <a:gd name="T67" fmla="*/ 1459 h 1584"/>
                <a:gd name="T68" fmla="*/ 1156 w 1192"/>
                <a:gd name="T69" fmla="*/ 1295 h 1584"/>
                <a:gd name="T70" fmla="*/ 826 w 1192"/>
                <a:gd name="T71" fmla="*/ 997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98" y="1420"/>
                  </a:moveTo>
                  <a:lnTo>
                    <a:pt x="1098" y="1420"/>
                  </a:ln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close/>
                  <a:moveTo>
                    <a:pt x="826" y="997"/>
                  </a:moveTo>
                  <a:lnTo>
                    <a:pt x="826" y="997"/>
                  </a:ln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59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37837C04-E082-4ACC-8474-D9CEDD102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3900" y="2182813"/>
              <a:ext cx="482600" cy="387350"/>
            </a:xfrm>
            <a:custGeom>
              <a:avLst/>
              <a:gdLst>
                <a:gd name="T0" fmla="*/ 780 w 833"/>
                <a:gd name="T1" fmla="*/ 419 h 672"/>
                <a:gd name="T2" fmla="*/ 780 w 833"/>
                <a:gd name="T3" fmla="*/ 419 h 672"/>
                <a:gd name="T4" fmla="*/ 710 w 833"/>
                <a:gd name="T5" fmla="*/ 489 h 672"/>
                <a:gd name="T6" fmla="*/ 331 w 833"/>
                <a:gd name="T7" fmla="*/ 489 h 672"/>
                <a:gd name="T8" fmla="*/ 163 w 833"/>
                <a:gd name="T9" fmla="*/ 616 h 672"/>
                <a:gd name="T10" fmla="*/ 156 w 833"/>
                <a:gd name="T11" fmla="*/ 618 h 672"/>
                <a:gd name="T12" fmla="*/ 151 w 833"/>
                <a:gd name="T13" fmla="*/ 617 h 672"/>
                <a:gd name="T14" fmla="*/ 146 w 833"/>
                <a:gd name="T15" fmla="*/ 607 h 672"/>
                <a:gd name="T16" fmla="*/ 146 w 833"/>
                <a:gd name="T17" fmla="*/ 489 h 672"/>
                <a:gd name="T18" fmla="*/ 123 w 833"/>
                <a:gd name="T19" fmla="*/ 489 h 672"/>
                <a:gd name="T20" fmla="*/ 53 w 833"/>
                <a:gd name="T21" fmla="*/ 419 h 672"/>
                <a:gd name="T22" fmla="*/ 53 w 833"/>
                <a:gd name="T23" fmla="*/ 123 h 672"/>
                <a:gd name="T24" fmla="*/ 123 w 833"/>
                <a:gd name="T25" fmla="*/ 53 h 672"/>
                <a:gd name="T26" fmla="*/ 710 w 833"/>
                <a:gd name="T27" fmla="*/ 53 h 672"/>
                <a:gd name="T28" fmla="*/ 780 w 833"/>
                <a:gd name="T29" fmla="*/ 123 h 672"/>
                <a:gd name="T30" fmla="*/ 780 w 833"/>
                <a:gd name="T31" fmla="*/ 419 h 672"/>
                <a:gd name="T32" fmla="*/ 710 w 833"/>
                <a:gd name="T33" fmla="*/ 0 h 672"/>
                <a:gd name="T34" fmla="*/ 710 w 833"/>
                <a:gd name="T35" fmla="*/ 0 h 672"/>
                <a:gd name="T36" fmla="*/ 123 w 833"/>
                <a:gd name="T37" fmla="*/ 0 h 672"/>
                <a:gd name="T38" fmla="*/ 0 w 833"/>
                <a:gd name="T39" fmla="*/ 123 h 672"/>
                <a:gd name="T40" fmla="*/ 0 w 833"/>
                <a:gd name="T41" fmla="*/ 419 h 672"/>
                <a:gd name="T42" fmla="*/ 92 w 833"/>
                <a:gd name="T43" fmla="*/ 538 h 672"/>
                <a:gd name="T44" fmla="*/ 92 w 833"/>
                <a:gd name="T45" fmla="*/ 607 h 672"/>
                <a:gd name="T46" fmla="*/ 128 w 833"/>
                <a:gd name="T47" fmla="*/ 665 h 672"/>
                <a:gd name="T48" fmla="*/ 156 w 833"/>
                <a:gd name="T49" fmla="*/ 672 h 672"/>
                <a:gd name="T50" fmla="*/ 195 w 833"/>
                <a:gd name="T51" fmla="*/ 659 h 672"/>
                <a:gd name="T52" fmla="*/ 349 w 833"/>
                <a:gd name="T53" fmla="*/ 542 h 672"/>
                <a:gd name="T54" fmla="*/ 710 w 833"/>
                <a:gd name="T55" fmla="*/ 542 h 672"/>
                <a:gd name="T56" fmla="*/ 833 w 833"/>
                <a:gd name="T57" fmla="*/ 419 h 672"/>
                <a:gd name="T58" fmla="*/ 833 w 833"/>
                <a:gd name="T59" fmla="*/ 123 h 672"/>
                <a:gd name="T60" fmla="*/ 710 w 833"/>
                <a:gd name="T61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3" h="672">
                  <a:moveTo>
                    <a:pt x="780" y="419"/>
                  </a:moveTo>
                  <a:lnTo>
                    <a:pt x="780" y="419"/>
                  </a:lnTo>
                  <a:cubicBezTo>
                    <a:pt x="780" y="458"/>
                    <a:pt x="748" y="489"/>
                    <a:pt x="710" y="489"/>
                  </a:cubicBezTo>
                  <a:lnTo>
                    <a:pt x="331" y="489"/>
                  </a:lnTo>
                  <a:lnTo>
                    <a:pt x="163" y="616"/>
                  </a:lnTo>
                  <a:cubicBezTo>
                    <a:pt x="161" y="618"/>
                    <a:pt x="159" y="618"/>
                    <a:pt x="156" y="618"/>
                  </a:cubicBezTo>
                  <a:cubicBezTo>
                    <a:pt x="155" y="618"/>
                    <a:pt x="153" y="618"/>
                    <a:pt x="151" y="617"/>
                  </a:cubicBezTo>
                  <a:cubicBezTo>
                    <a:pt x="148" y="615"/>
                    <a:pt x="146" y="612"/>
                    <a:pt x="146" y="607"/>
                  </a:cubicBezTo>
                  <a:lnTo>
                    <a:pt x="146" y="489"/>
                  </a:lnTo>
                  <a:lnTo>
                    <a:pt x="123" y="489"/>
                  </a:lnTo>
                  <a:cubicBezTo>
                    <a:pt x="85" y="489"/>
                    <a:pt x="53" y="458"/>
                    <a:pt x="53" y="419"/>
                  </a:cubicBezTo>
                  <a:lnTo>
                    <a:pt x="53" y="123"/>
                  </a:lnTo>
                  <a:cubicBezTo>
                    <a:pt x="53" y="84"/>
                    <a:pt x="85" y="53"/>
                    <a:pt x="123" y="53"/>
                  </a:cubicBezTo>
                  <a:lnTo>
                    <a:pt x="710" y="53"/>
                  </a:lnTo>
                  <a:cubicBezTo>
                    <a:pt x="748" y="53"/>
                    <a:pt x="780" y="84"/>
                    <a:pt x="780" y="123"/>
                  </a:cubicBezTo>
                  <a:lnTo>
                    <a:pt x="780" y="419"/>
                  </a:lnTo>
                  <a:close/>
                  <a:moveTo>
                    <a:pt x="710" y="0"/>
                  </a:moveTo>
                  <a:lnTo>
                    <a:pt x="710" y="0"/>
                  </a:lnTo>
                  <a:lnTo>
                    <a:pt x="123" y="0"/>
                  </a:lnTo>
                  <a:cubicBezTo>
                    <a:pt x="55" y="0"/>
                    <a:pt x="0" y="55"/>
                    <a:pt x="0" y="123"/>
                  </a:cubicBezTo>
                  <a:lnTo>
                    <a:pt x="0" y="419"/>
                  </a:lnTo>
                  <a:cubicBezTo>
                    <a:pt x="0" y="476"/>
                    <a:pt x="39" y="525"/>
                    <a:pt x="92" y="538"/>
                  </a:cubicBezTo>
                  <a:lnTo>
                    <a:pt x="92" y="607"/>
                  </a:lnTo>
                  <a:cubicBezTo>
                    <a:pt x="92" y="632"/>
                    <a:pt x="106" y="654"/>
                    <a:pt x="128" y="665"/>
                  </a:cubicBezTo>
                  <a:cubicBezTo>
                    <a:pt x="137" y="669"/>
                    <a:pt x="146" y="672"/>
                    <a:pt x="156" y="672"/>
                  </a:cubicBezTo>
                  <a:cubicBezTo>
                    <a:pt x="170" y="672"/>
                    <a:pt x="184" y="667"/>
                    <a:pt x="195" y="659"/>
                  </a:cubicBezTo>
                  <a:lnTo>
                    <a:pt x="349" y="542"/>
                  </a:lnTo>
                  <a:lnTo>
                    <a:pt x="710" y="542"/>
                  </a:lnTo>
                  <a:cubicBezTo>
                    <a:pt x="778" y="542"/>
                    <a:pt x="833" y="487"/>
                    <a:pt x="833" y="419"/>
                  </a:cubicBezTo>
                  <a:lnTo>
                    <a:pt x="833" y="123"/>
                  </a:lnTo>
                  <a:cubicBezTo>
                    <a:pt x="833" y="55"/>
                    <a:pt x="778" y="0"/>
                    <a:pt x="710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C2D83862-A25F-46E0-BFAB-89004C4EC5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1688" y="2289175"/>
              <a:ext cx="100013" cy="98425"/>
            </a:xfrm>
            <a:custGeom>
              <a:avLst/>
              <a:gdLst>
                <a:gd name="T0" fmla="*/ 86 w 171"/>
                <a:gd name="T1" fmla="*/ 118 h 171"/>
                <a:gd name="T2" fmla="*/ 86 w 171"/>
                <a:gd name="T3" fmla="*/ 118 h 171"/>
                <a:gd name="T4" fmla="*/ 53 w 171"/>
                <a:gd name="T5" fmla="*/ 86 h 171"/>
                <a:gd name="T6" fmla="*/ 86 w 171"/>
                <a:gd name="T7" fmla="*/ 54 h 171"/>
                <a:gd name="T8" fmla="*/ 118 w 171"/>
                <a:gd name="T9" fmla="*/ 86 h 171"/>
                <a:gd name="T10" fmla="*/ 86 w 171"/>
                <a:gd name="T11" fmla="*/ 118 h 171"/>
                <a:gd name="T12" fmla="*/ 86 w 171"/>
                <a:gd name="T13" fmla="*/ 0 h 171"/>
                <a:gd name="T14" fmla="*/ 86 w 171"/>
                <a:gd name="T15" fmla="*/ 0 h 171"/>
                <a:gd name="T16" fmla="*/ 0 w 171"/>
                <a:gd name="T17" fmla="*/ 86 h 171"/>
                <a:gd name="T18" fmla="*/ 86 w 171"/>
                <a:gd name="T19" fmla="*/ 171 h 171"/>
                <a:gd name="T20" fmla="*/ 171 w 171"/>
                <a:gd name="T21" fmla="*/ 86 h 171"/>
                <a:gd name="T22" fmla="*/ 86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6" y="118"/>
                  </a:moveTo>
                  <a:lnTo>
                    <a:pt x="86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6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6" y="118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6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43A34FC4-E910-4D6D-A55D-9678FB4C2E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8700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056ABA39-61C1-4FE8-BD10-A36D7C68A1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5988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3D98BA9D-EE08-4B82-8298-2ED01879B1A3}"/>
              </a:ext>
            </a:extLst>
          </p:cNvPr>
          <p:cNvSpPr/>
          <p:nvPr/>
        </p:nvSpPr>
        <p:spPr>
          <a:xfrm rot="16200000" flipH="1">
            <a:off x="3197453" y="-2136547"/>
            <a:ext cx="5797094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  <a:lumMod val="0"/>
                </a:srgbClr>
              </a:gs>
              <a:gs pos="100000">
                <a:schemeClr val="bg2">
                  <a:lumMod val="0"/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7" tIns="42808" rIns="85607" bIns="42808" rtlCol="0" anchor="ctr"/>
          <a:lstStyle/>
          <a:p>
            <a:pPr marL="0" marR="0" lvl="0" indent="0" algn="ctr" defTabSz="856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906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CD1DB8FC-D391-497E-BB8B-D50925BF29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F3B58-84C8-EC41-827B-07CD19D62B96}"/>
              </a:ext>
            </a:extLst>
          </p:cNvPr>
          <p:cNvSpPr txBox="1"/>
          <p:nvPr/>
        </p:nvSpPr>
        <p:spPr>
          <a:xfrm>
            <a:off x="10569388" y="-1788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4D93F-7ED5-1D49-B371-00A68AA280A1}"/>
              </a:ext>
            </a:extLst>
          </p:cNvPr>
          <p:cNvSpPr txBox="1"/>
          <p:nvPr/>
        </p:nvSpPr>
        <p:spPr>
          <a:xfrm>
            <a:off x="13484506" y="983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FCA0B4-C0B1-7944-B0F1-F1C4B2476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08" y="5372301"/>
            <a:ext cx="3827891" cy="78603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7B7FBC5-AC4E-1142-AF7D-2BEB6C0282A8}"/>
              </a:ext>
            </a:extLst>
          </p:cNvPr>
          <p:cNvSpPr/>
          <p:nvPr/>
        </p:nvSpPr>
        <p:spPr>
          <a:xfrm>
            <a:off x="6871855" y="4965552"/>
            <a:ext cx="4922981" cy="12311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 rtl="0">
              <a:lnSpc>
                <a:spcPct val="9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s-MX" sz="2000" i="1" dirty="0">
                <a:solidFill>
                  <a:srgbClr val="666666"/>
                </a:solidFill>
                <a:latin typeface="Lato Light"/>
                <a:ea typeface="Lato Light" panose="020F0502020204030203" pitchFamily="34" charset="0"/>
                <a:cs typeface="Lato Light" panose="020F0502020204030203" pitchFamily="34" charset="0"/>
              </a:rPr>
              <a:t>Libere recursos de IT</a:t>
            </a:r>
          </a:p>
          <a:p>
            <a:pPr marL="285750" indent="-285750" rtl="0">
              <a:lnSpc>
                <a:spcPct val="9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s-MX" sz="2000" i="1" dirty="0">
                <a:solidFill>
                  <a:srgbClr val="666666"/>
                </a:solidFill>
                <a:latin typeface="Lato Light"/>
                <a:ea typeface="Lato Light" panose="020F0502020204030203" pitchFamily="34" charset="0"/>
                <a:cs typeface="Lato Light" panose="020F0502020204030203" pitchFamily="34" charset="0"/>
              </a:rPr>
              <a:t>Personalícelo para su empresa</a:t>
            </a:r>
          </a:p>
          <a:p>
            <a:pPr marL="285750" indent="-285750" rtl="0">
              <a:lnSpc>
                <a:spcPct val="9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s-MX" sz="2000" i="1" dirty="0">
                <a:solidFill>
                  <a:srgbClr val="666666"/>
                </a:solidFill>
                <a:latin typeface="Lato Light"/>
                <a:ea typeface="Lato Light" panose="020F0502020204030203" pitchFamily="34" charset="0"/>
                <a:cs typeface="Lato Light" panose="020F0502020204030203" pitchFamily="34" charset="0"/>
              </a:rPr>
              <a:t>Acelere los flujos de trabajo de los agentes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940B81-0C66-8444-B036-C89F4D91E922}"/>
              </a:ext>
            </a:extLst>
          </p:cNvPr>
          <p:cNvSpPr/>
          <p:nvPr/>
        </p:nvSpPr>
        <p:spPr>
          <a:xfrm>
            <a:off x="491033" y="1987167"/>
            <a:ext cx="5474208" cy="7571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>
              <a:lnSpc>
                <a:spcPct val="80000"/>
              </a:lnSpc>
              <a:defRPr/>
            </a:pPr>
            <a:r>
              <a:rPr lang="es-MX" sz="5400" b="1" i="1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  <a:t>Support</a:t>
            </a:r>
            <a:r>
              <a:rPr lang="es-MX" sz="5400" b="1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  <a:t> Center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DDEBAD3-934C-E445-BC0C-20FA2D79BD33}"/>
              </a:ext>
            </a:extLst>
          </p:cNvPr>
          <p:cNvSpPr/>
          <p:nvPr/>
        </p:nvSpPr>
        <p:spPr>
          <a:xfrm>
            <a:off x="513771" y="2833713"/>
            <a:ext cx="4566230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>
              <a:defRPr/>
            </a:pPr>
            <a:r>
              <a:rPr lang="es-MX" sz="2000" i="1" dirty="0">
                <a:solidFill>
                  <a:srgbClr val="FFFFFF"/>
                </a:solidFill>
                <a:latin typeface="Lato Light"/>
              </a:rPr>
              <a:t>Satisfaga más necesidades de sus clientes más rápido.</a:t>
            </a:r>
          </a:p>
        </p:txBody>
      </p:sp>
    </p:spTree>
    <p:extLst>
      <p:ext uri="{BB962C8B-B14F-4D97-AF65-F5344CB8AC3E}">
        <p14:creationId xmlns:p14="http://schemas.microsoft.com/office/powerpoint/2010/main" val="176009477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D4042F6-FFA0-A94B-9780-1E178E2E4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5871" r="-84" b="-63"/>
          <a:stretch/>
        </p:blipFill>
        <p:spPr>
          <a:xfrm>
            <a:off x="-1387" y="-12262"/>
            <a:ext cx="7656201" cy="6884907"/>
          </a:xfrm>
          <a:prstGeom prst="rect">
            <a:avLst/>
          </a:prstGeom>
        </p:spPr>
      </p:pic>
      <p:sp>
        <p:nvSpPr>
          <p:cNvPr id="59" name="Pentagon 27">
            <a:extLst>
              <a:ext uri="{FF2B5EF4-FFF2-40B4-BE49-F238E27FC236}">
                <a16:creationId xmlns:a16="http://schemas.microsoft.com/office/drawing/2014/main" id="{A5E4AF63-A73B-DA4D-998E-5963DC0AF5F9}"/>
              </a:ext>
            </a:extLst>
          </p:cNvPr>
          <p:cNvSpPr/>
          <p:nvPr/>
        </p:nvSpPr>
        <p:spPr>
          <a:xfrm rot="16200000">
            <a:off x="3782187" y="-1612777"/>
            <a:ext cx="6887960" cy="10079714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D1E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90" name="Pentagon 27">
            <a:extLst>
              <a:ext uri="{FF2B5EF4-FFF2-40B4-BE49-F238E27FC236}">
                <a16:creationId xmlns:a16="http://schemas.microsoft.com/office/drawing/2014/main" id="{3E5DE8A5-031B-4865-9880-5356C0115A49}"/>
              </a:ext>
            </a:extLst>
          </p:cNvPr>
          <p:cNvSpPr/>
          <p:nvPr/>
        </p:nvSpPr>
        <p:spPr>
          <a:xfrm rot="16200000">
            <a:off x="3951594" y="-1495141"/>
            <a:ext cx="6891359" cy="9847838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60" name="Group 59" hidden="1"/>
          <p:cNvGrpSpPr/>
          <p:nvPr/>
        </p:nvGrpSpPr>
        <p:grpSpPr>
          <a:xfrm>
            <a:off x="-1429100" y="365126"/>
            <a:ext cx="836415" cy="907852"/>
            <a:chOff x="5434012" y="931863"/>
            <a:chExt cx="892176" cy="968375"/>
          </a:xfrm>
        </p:grpSpPr>
        <p:sp>
          <p:nvSpPr>
            <p:cNvPr id="61" name="AutoShape 12">
              <a:extLst>
                <a:ext uri="{FF2B5EF4-FFF2-40B4-BE49-F238E27FC236}">
                  <a16:creationId xmlns:a16="http://schemas.microsoft.com/office/drawing/2014/main" id="{DE29F92F-6CCF-4234-9C3F-1F06C81683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54650" y="931863"/>
              <a:ext cx="849313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F5D96FAB-3526-496D-A30A-D88B6CAB2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012" y="931863"/>
              <a:ext cx="733425" cy="968375"/>
            </a:xfrm>
            <a:custGeom>
              <a:avLst/>
              <a:gdLst>
                <a:gd name="T0" fmla="*/ 102 w 1192"/>
                <a:gd name="T1" fmla="*/ 213 h 1584"/>
                <a:gd name="T2" fmla="*/ 102 w 1192"/>
                <a:gd name="T3" fmla="*/ 213 h 1584"/>
                <a:gd name="T4" fmla="*/ 216 w 1192"/>
                <a:gd name="T5" fmla="*/ 86 h 1584"/>
                <a:gd name="T6" fmla="*/ 310 w 1192"/>
                <a:gd name="T7" fmla="*/ 55 h 1584"/>
                <a:gd name="T8" fmla="*/ 328 w 1192"/>
                <a:gd name="T9" fmla="*/ 53 h 1584"/>
                <a:gd name="T10" fmla="*/ 471 w 1192"/>
                <a:gd name="T11" fmla="*/ 498 h 1584"/>
                <a:gd name="T12" fmla="*/ 391 w 1192"/>
                <a:gd name="T13" fmla="*/ 534 h 1584"/>
                <a:gd name="T14" fmla="*/ 436 w 1192"/>
                <a:gd name="T15" fmla="*/ 892 h 1584"/>
                <a:gd name="T16" fmla="*/ 724 w 1192"/>
                <a:gd name="T17" fmla="*/ 1111 h 1584"/>
                <a:gd name="T18" fmla="*/ 796 w 1192"/>
                <a:gd name="T19" fmla="*/ 1059 h 1584"/>
                <a:gd name="T20" fmla="*/ 826 w 1192"/>
                <a:gd name="T21" fmla="*/ 1050 h 1584"/>
                <a:gd name="T22" fmla="*/ 1098 w 1192"/>
                <a:gd name="T23" fmla="*/ 1420 h 1584"/>
                <a:gd name="T24" fmla="*/ 1025 w 1192"/>
                <a:gd name="T25" fmla="*/ 1486 h 1584"/>
                <a:gd name="T26" fmla="*/ 911 w 1192"/>
                <a:gd name="T27" fmla="*/ 1530 h 1584"/>
                <a:gd name="T28" fmla="*/ 857 w 1192"/>
                <a:gd name="T29" fmla="*/ 1522 h 1584"/>
                <a:gd name="T30" fmla="*/ 268 w 1192"/>
                <a:gd name="T31" fmla="*/ 989 h 1584"/>
                <a:gd name="T32" fmla="*/ 102 w 1192"/>
                <a:gd name="T33" fmla="*/ 213 h 1584"/>
                <a:gd name="T34" fmla="*/ 841 w 1192"/>
                <a:gd name="T35" fmla="*/ 1572 h 1584"/>
                <a:gd name="T36" fmla="*/ 841 w 1192"/>
                <a:gd name="T37" fmla="*/ 1572 h 1584"/>
                <a:gd name="T38" fmla="*/ 911 w 1192"/>
                <a:gd name="T39" fmla="*/ 1584 h 1584"/>
                <a:gd name="T40" fmla="*/ 1060 w 1192"/>
                <a:gd name="T41" fmla="*/ 1526 h 1584"/>
                <a:gd name="T42" fmla="*/ 1134 w 1192"/>
                <a:gd name="T43" fmla="*/ 1460 h 1584"/>
                <a:gd name="T44" fmla="*/ 1156 w 1192"/>
                <a:gd name="T45" fmla="*/ 1295 h 1584"/>
                <a:gd name="T46" fmla="*/ 826 w 1192"/>
                <a:gd name="T47" fmla="*/ 997 h 1584"/>
                <a:gd name="T48" fmla="*/ 764 w 1192"/>
                <a:gd name="T49" fmla="*/ 1016 h 1584"/>
                <a:gd name="T50" fmla="*/ 710 w 1192"/>
                <a:gd name="T51" fmla="*/ 1055 h 1584"/>
                <a:gd name="T52" fmla="*/ 482 w 1192"/>
                <a:gd name="T53" fmla="*/ 866 h 1584"/>
                <a:gd name="T54" fmla="*/ 432 w 1192"/>
                <a:gd name="T55" fmla="*/ 574 h 1584"/>
                <a:gd name="T56" fmla="*/ 493 w 1192"/>
                <a:gd name="T57" fmla="*/ 546 h 1584"/>
                <a:gd name="T58" fmla="*/ 551 w 1192"/>
                <a:gd name="T59" fmla="*/ 303 h 1584"/>
                <a:gd name="T60" fmla="*/ 328 w 1192"/>
                <a:gd name="T61" fmla="*/ 0 h 1584"/>
                <a:gd name="T62" fmla="*/ 294 w 1192"/>
                <a:gd name="T63" fmla="*/ 5 h 1584"/>
                <a:gd name="T64" fmla="*/ 199 w 1192"/>
                <a:gd name="T65" fmla="*/ 35 h 1584"/>
                <a:gd name="T66" fmla="*/ 49 w 1192"/>
                <a:gd name="T67" fmla="*/ 202 h 1584"/>
                <a:gd name="T68" fmla="*/ 222 w 1192"/>
                <a:gd name="T69" fmla="*/ 1016 h 1584"/>
                <a:gd name="T70" fmla="*/ 841 w 1192"/>
                <a:gd name="T71" fmla="*/ 1572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2" y="213"/>
                  </a:moveTo>
                  <a:lnTo>
                    <a:pt x="102" y="213"/>
                  </a:ln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lose/>
                  <a:moveTo>
                    <a:pt x="841" y="1572"/>
                  </a:moveTo>
                  <a:lnTo>
                    <a:pt x="841" y="1572"/>
                  </a:ln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60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DC834021-1F0B-4E91-AFB3-9CAD89146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5" y="963613"/>
              <a:ext cx="341313" cy="565150"/>
            </a:xfrm>
            <a:custGeom>
              <a:avLst/>
              <a:gdLst>
                <a:gd name="T0" fmla="*/ 21 w 555"/>
                <a:gd name="T1" fmla="*/ 55 h 924"/>
                <a:gd name="T2" fmla="*/ 21 w 555"/>
                <a:gd name="T3" fmla="*/ 55 h 924"/>
                <a:gd name="T4" fmla="*/ 406 w 555"/>
                <a:gd name="T5" fmla="*/ 385 h 924"/>
                <a:gd name="T6" fmla="*/ 445 w 555"/>
                <a:gd name="T7" fmla="*/ 890 h 924"/>
                <a:gd name="T8" fmla="*/ 462 w 555"/>
                <a:gd name="T9" fmla="*/ 923 h 924"/>
                <a:gd name="T10" fmla="*/ 470 w 555"/>
                <a:gd name="T11" fmla="*/ 924 h 924"/>
                <a:gd name="T12" fmla="*/ 496 w 555"/>
                <a:gd name="T13" fmla="*/ 906 h 924"/>
                <a:gd name="T14" fmla="*/ 453 w 555"/>
                <a:gd name="T15" fmla="*/ 361 h 924"/>
                <a:gd name="T16" fmla="*/ 38 w 555"/>
                <a:gd name="T17" fmla="*/ 5 h 924"/>
                <a:gd name="T18" fmla="*/ 4 w 555"/>
                <a:gd name="T19" fmla="*/ 22 h 924"/>
                <a:gd name="T20" fmla="*/ 21 w 555"/>
                <a:gd name="T21" fmla="*/ 5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924">
                  <a:moveTo>
                    <a:pt x="21" y="55"/>
                  </a:moveTo>
                  <a:lnTo>
                    <a:pt x="21" y="55"/>
                  </a:lnTo>
                  <a:cubicBezTo>
                    <a:pt x="189" y="110"/>
                    <a:pt x="326" y="227"/>
                    <a:pt x="406" y="385"/>
                  </a:cubicBezTo>
                  <a:cubicBezTo>
                    <a:pt x="486" y="542"/>
                    <a:pt x="500" y="722"/>
                    <a:pt x="445" y="890"/>
                  </a:cubicBezTo>
                  <a:cubicBezTo>
                    <a:pt x="440" y="904"/>
                    <a:pt x="448" y="919"/>
                    <a:pt x="462" y="923"/>
                  </a:cubicBezTo>
                  <a:cubicBezTo>
                    <a:pt x="465" y="924"/>
                    <a:pt x="467" y="924"/>
                    <a:pt x="470" y="924"/>
                  </a:cubicBezTo>
                  <a:cubicBezTo>
                    <a:pt x="481" y="924"/>
                    <a:pt x="492" y="917"/>
                    <a:pt x="496" y="906"/>
                  </a:cubicBezTo>
                  <a:cubicBezTo>
                    <a:pt x="555" y="725"/>
                    <a:pt x="540" y="531"/>
                    <a:pt x="453" y="361"/>
                  </a:cubicBezTo>
                  <a:cubicBezTo>
                    <a:pt x="367" y="190"/>
                    <a:pt x="219" y="64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919192F-0D09-41E3-9577-E3DC66A61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1103313"/>
              <a:ext cx="233363" cy="379413"/>
            </a:xfrm>
            <a:custGeom>
              <a:avLst/>
              <a:gdLst>
                <a:gd name="T0" fmla="*/ 21 w 380"/>
                <a:gd name="T1" fmla="*/ 55 h 619"/>
                <a:gd name="T2" fmla="*/ 21 w 380"/>
                <a:gd name="T3" fmla="*/ 55 h 619"/>
                <a:gd name="T4" fmla="*/ 265 w 380"/>
                <a:gd name="T5" fmla="*/ 264 h 619"/>
                <a:gd name="T6" fmla="*/ 290 w 380"/>
                <a:gd name="T7" fmla="*/ 585 h 619"/>
                <a:gd name="T8" fmla="*/ 307 w 380"/>
                <a:gd name="T9" fmla="*/ 618 h 619"/>
                <a:gd name="T10" fmla="*/ 315 w 380"/>
                <a:gd name="T11" fmla="*/ 619 h 619"/>
                <a:gd name="T12" fmla="*/ 341 w 380"/>
                <a:gd name="T13" fmla="*/ 601 h 619"/>
                <a:gd name="T14" fmla="*/ 313 w 380"/>
                <a:gd name="T15" fmla="*/ 240 h 619"/>
                <a:gd name="T16" fmla="*/ 38 w 380"/>
                <a:gd name="T17" fmla="*/ 4 h 619"/>
                <a:gd name="T18" fmla="*/ 4 w 380"/>
                <a:gd name="T19" fmla="*/ 22 h 619"/>
                <a:gd name="T20" fmla="*/ 21 w 380"/>
                <a:gd name="T21" fmla="*/ 55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619">
                  <a:moveTo>
                    <a:pt x="21" y="55"/>
                  </a:moveTo>
                  <a:lnTo>
                    <a:pt x="21" y="55"/>
                  </a:lnTo>
                  <a:cubicBezTo>
                    <a:pt x="128" y="90"/>
                    <a:pt x="214" y="164"/>
                    <a:pt x="265" y="264"/>
                  </a:cubicBezTo>
                  <a:cubicBezTo>
                    <a:pt x="316" y="364"/>
                    <a:pt x="325" y="478"/>
                    <a:pt x="290" y="585"/>
                  </a:cubicBezTo>
                  <a:cubicBezTo>
                    <a:pt x="286" y="599"/>
                    <a:pt x="293" y="614"/>
                    <a:pt x="307" y="618"/>
                  </a:cubicBezTo>
                  <a:cubicBezTo>
                    <a:pt x="310" y="619"/>
                    <a:pt x="313" y="619"/>
                    <a:pt x="315" y="619"/>
                  </a:cubicBezTo>
                  <a:cubicBezTo>
                    <a:pt x="327" y="619"/>
                    <a:pt x="337" y="612"/>
                    <a:pt x="341" y="601"/>
                  </a:cubicBezTo>
                  <a:cubicBezTo>
                    <a:pt x="380" y="481"/>
                    <a:pt x="370" y="353"/>
                    <a:pt x="313" y="240"/>
                  </a:cubicBezTo>
                  <a:cubicBezTo>
                    <a:pt x="255" y="127"/>
                    <a:pt x="158" y="44"/>
                    <a:pt x="38" y="4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E3A45BA3-F181-4174-9C8E-C3E55E6A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800" y="1244601"/>
              <a:ext cx="139700" cy="192088"/>
            </a:xfrm>
            <a:custGeom>
              <a:avLst/>
              <a:gdLst>
                <a:gd name="T0" fmla="*/ 21 w 226"/>
                <a:gd name="T1" fmla="*/ 55 h 314"/>
                <a:gd name="T2" fmla="*/ 21 w 226"/>
                <a:gd name="T3" fmla="*/ 55 h 314"/>
                <a:gd name="T4" fmla="*/ 135 w 226"/>
                <a:gd name="T5" fmla="*/ 280 h 314"/>
                <a:gd name="T6" fmla="*/ 152 w 226"/>
                <a:gd name="T7" fmla="*/ 313 h 314"/>
                <a:gd name="T8" fmla="*/ 161 w 226"/>
                <a:gd name="T9" fmla="*/ 314 h 314"/>
                <a:gd name="T10" fmla="*/ 186 w 226"/>
                <a:gd name="T11" fmla="*/ 296 h 314"/>
                <a:gd name="T12" fmla="*/ 38 w 226"/>
                <a:gd name="T13" fmla="*/ 4 h 314"/>
                <a:gd name="T14" fmla="*/ 4 w 226"/>
                <a:gd name="T15" fmla="*/ 21 h 314"/>
                <a:gd name="T16" fmla="*/ 21 w 226"/>
                <a:gd name="T17" fmla="*/ 5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314">
                  <a:moveTo>
                    <a:pt x="21" y="55"/>
                  </a:moveTo>
                  <a:lnTo>
                    <a:pt x="21" y="55"/>
                  </a:lnTo>
                  <a:cubicBezTo>
                    <a:pt x="115" y="85"/>
                    <a:pt x="166" y="186"/>
                    <a:pt x="135" y="280"/>
                  </a:cubicBezTo>
                  <a:cubicBezTo>
                    <a:pt x="131" y="294"/>
                    <a:pt x="138" y="309"/>
                    <a:pt x="152" y="313"/>
                  </a:cubicBezTo>
                  <a:cubicBezTo>
                    <a:pt x="155" y="314"/>
                    <a:pt x="158" y="314"/>
                    <a:pt x="161" y="314"/>
                  </a:cubicBezTo>
                  <a:cubicBezTo>
                    <a:pt x="172" y="314"/>
                    <a:pt x="182" y="307"/>
                    <a:pt x="186" y="296"/>
                  </a:cubicBezTo>
                  <a:cubicBezTo>
                    <a:pt x="226" y="175"/>
                    <a:pt x="159" y="44"/>
                    <a:pt x="38" y="4"/>
                  </a:cubicBezTo>
                  <a:cubicBezTo>
                    <a:pt x="24" y="0"/>
                    <a:pt x="9" y="7"/>
                    <a:pt x="4" y="21"/>
                  </a:cubicBezTo>
                  <a:cubicBezTo>
                    <a:pt x="0" y="35"/>
                    <a:pt x="7" y="50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2" name="Group 71" hidden="1"/>
          <p:cNvGrpSpPr/>
          <p:nvPr/>
        </p:nvGrpSpPr>
        <p:grpSpPr>
          <a:xfrm>
            <a:off x="-1448447" y="1426270"/>
            <a:ext cx="818555" cy="854273"/>
            <a:chOff x="5413375" y="2063750"/>
            <a:chExt cx="873125" cy="911225"/>
          </a:xfrm>
        </p:grpSpPr>
        <p:sp>
          <p:nvSpPr>
            <p:cNvPr id="73" name="AutoShape 19">
              <a:extLst>
                <a:ext uri="{FF2B5EF4-FFF2-40B4-BE49-F238E27FC236}">
                  <a16:creationId xmlns:a16="http://schemas.microsoft.com/office/drawing/2014/main" id="{976F8694-AF96-43C6-A9D6-AA72DDEA1A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32425" y="2063750"/>
              <a:ext cx="844550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83AA5DE1-9320-4417-91D5-10A05CDA9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3375" y="2063750"/>
              <a:ext cx="690563" cy="911225"/>
            </a:xfrm>
            <a:custGeom>
              <a:avLst/>
              <a:gdLst>
                <a:gd name="T0" fmla="*/ 1098 w 1192"/>
                <a:gd name="T1" fmla="*/ 1420 h 1584"/>
                <a:gd name="T2" fmla="*/ 1098 w 1192"/>
                <a:gd name="T3" fmla="*/ 1420 h 1584"/>
                <a:gd name="T4" fmla="*/ 1025 w 1192"/>
                <a:gd name="T5" fmla="*/ 1486 h 1584"/>
                <a:gd name="T6" fmla="*/ 911 w 1192"/>
                <a:gd name="T7" fmla="*/ 1530 h 1584"/>
                <a:gd name="T8" fmla="*/ 857 w 1192"/>
                <a:gd name="T9" fmla="*/ 1522 h 1584"/>
                <a:gd name="T10" fmla="*/ 268 w 1192"/>
                <a:gd name="T11" fmla="*/ 989 h 1584"/>
                <a:gd name="T12" fmla="*/ 102 w 1192"/>
                <a:gd name="T13" fmla="*/ 213 h 1584"/>
                <a:gd name="T14" fmla="*/ 216 w 1192"/>
                <a:gd name="T15" fmla="*/ 86 h 1584"/>
                <a:gd name="T16" fmla="*/ 310 w 1192"/>
                <a:gd name="T17" fmla="*/ 55 h 1584"/>
                <a:gd name="T18" fmla="*/ 328 w 1192"/>
                <a:gd name="T19" fmla="*/ 53 h 1584"/>
                <a:gd name="T20" fmla="*/ 471 w 1192"/>
                <a:gd name="T21" fmla="*/ 498 h 1584"/>
                <a:gd name="T22" fmla="*/ 391 w 1192"/>
                <a:gd name="T23" fmla="*/ 534 h 1584"/>
                <a:gd name="T24" fmla="*/ 436 w 1192"/>
                <a:gd name="T25" fmla="*/ 892 h 1584"/>
                <a:gd name="T26" fmla="*/ 724 w 1192"/>
                <a:gd name="T27" fmla="*/ 1111 h 1584"/>
                <a:gd name="T28" fmla="*/ 796 w 1192"/>
                <a:gd name="T29" fmla="*/ 1059 h 1584"/>
                <a:gd name="T30" fmla="*/ 826 w 1192"/>
                <a:gd name="T31" fmla="*/ 1050 h 1584"/>
                <a:gd name="T32" fmla="*/ 1098 w 1192"/>
                <a:gd name="T33" fmla="*/ 1420 h 1584"/>
                <a:gd name="T34" fmla="*/ 826 w 1192"/>
                <a:gd name="T35" fmla="*/ 997 h 1584"/>
                <a:gd name="T36" fmla="*/ 826 w 1192"/>
                <a:gd name="T37" fmla="*/ 997 h 1584"/>
                <a:gd name="T38" fmla="*/ 764 w 1192"/>
                <a:gd name="T39" fmla="*/ 1016 h 1584"/>
                <a:gd name="T40" fmla="*/ 710 w 1192"/>
                <a:gd name="T41" fmla="*/ 1055 h 1584"/>
                <a:gd name="T42" fmla="*/ 482 w 1192"/>
                <a:gd name="T43" fmla="*/ 866 h 1584"/>
                <a:gd name="T44" fmla="*/ 432 w 1192"/>
                <a:gd name="T45" fmla="*/ 574 h 1584"/>
                <a:gd name="T46" fmla="*/ 493 w 1192"/>
                <a:gd name="T47" fmla="*/ 546 h 1584"/>
                <a:gd name="T48" fmla="*/ 551 w 1192"/>
                <a:gd name="T49" fmla="*/ 303 h 1584"/>
                <a:gd name="T50" fmla="*/ 328 w 1192"/>
                <a:gd name="T51" fmla="*/ 0 h 1584"/>
                <a:gd name="T52" fmla="*/ 294 w 1192"/>
                <a:gd name="T53" fmla="*/ 5 h 1584"/>
                <a:gd name="T54" fmla="*/ 199 w 1192"/>
                <a:gd name="T55" fmla="*/ 35 h 1584"/>
                <a:gd name="T56" fmla="*/ 49 w 1192"/>
                <a:gd name="T57" fmla="*/ 202 h 1584"/>
                <a:gd name="T58" fmla="*/ 222 w 1192"/>
                <a:gd name="T59" fmla="*/ 1016 h 1584"/>
                <a:gd name="T60" fmla="*/ 841 w 1192"/>
                <a:gd name="T61" fmla="*/ 1572 h 1584"/>
                <a:gd name="T62" fmla="*/ 911 w 1192"/>
                <a:gd name="T63" fmla="*/ 1584 h 1584"/>
                <a:gd name="T64" fmla="*/ 1060 w 1192"/>
                <a:gd name="T65" fmla="*/ 1526 h 1584"/>
                <a:gd name="T66" fmla="*/ 1134 w 1192"/>
                <a:gd name="T67" fmla="*/ 1459 h 1584"/>
                <a:gd name="T68" fmla="*/ 1156 w 1192"/>
                <a:gd name="T69" fmla="*/ 1295 h 1584"/>
                <a:gd name="T70" fmla="*/ 826 w 1192"/>
                <a:gd name="T71" fmla="*/ 997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98" y="1420"/>
                  </a:moveTo>
                  <a:lnTo>
                    <a:pt x="1098" y="1420"/>
                  </a:ln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close/>
                  <a:moveTo>
                    <a:pt x="826" y="997"/>
                  </a:moveTo>
                  <a:lnTo>
                    <a:pt x="826" y="997"/>
                  </a:ln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59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37837C04-E082-4ACC-8474-D9CEDD102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3900" y="2182813"/>
              <a:ext cx="482600" cy="387350"/>
            </a:xfrm>
            <a:custGeom>
              <a:avLst/>
              <a:gdLst>
                <a:gd name="T0" fmla="*/ 780 w 833"/>
                <a:gd name="T1" fmla="*/ 419 h 672"/>
                <a:gd name="T2" fmla="*/ 780 w 833"/>
                <a:gd name="T3" fmla="*/ 419 h 672"/>
                <a:gd name="T4" fmla="*/ 710 w 833"/>
                <a:gd name="T5" fmla="*/ 489 h 672"/>
                <a:gd name="T6" fmla="*/ 331 w 833"/>
                <a:gd name="T7" fmla="*/ 489 h 672"/>
                <a:gd name="T8" fmla="*/ 163 w 833"/>
                <a:gd name="T9" fmla="*/ 616 h 672"/>
                <a:gd name="T10" fmla="*/ 156 w 833"/>
                <a:gd name="T11" fmla="*/ 618 h 672"/>
                <a:gd name="T12" fmla="*/ 151 w 833"/>
                <a:gd name="T13" fmla="*/ 617 h 672"/>
                <a:gd name="T14" fmla="*/ 146 w 833"/>
                <a:gd name="T15" fmla="*/ 607 h 672"/>
                <a:gd name="T16" fmla="*/ 146 w 833"/>
                <a:gd name="T17" fmla="*/ 489 h 672"/>
                <a:gd name="T18" fmla="*/ 123 w 833"/>
                <a:gd name="T19" fmla="*/ 489 h 672"/>
                <a:gd name="T20" fmla="*/ 53 w 833"/>
                <a:gd name="T21" fmla="*/ 419 h 672"/>
                <a:gd name="T22" fmla="*/ 53 w 833"/>
                <a:gd name="T23" fmla="*/ 123 h 672"/>
                <a:gd name="T24" fmla="*/ 123 w 833"/>
                <a:gd name="T25" fmla="*/ 53 h 672"/>
                <a:gd name="T26" fmla="*/ 710 w 833"/>
                <a:gd name="T27" fmla="*/ 53 h 672"/>
                <a:gd name="T28" fmla="*/ 780 w 833"/>
                <a:gd name="T29" fmla="*/ 123 h 672"/>
                <a:gd name="T30" fmla="*/ 780 w 833"/>
                <a:gd name="T31" fmla="*/ 419 h 672"/>
                <a:gd name="T32" fmla="*/ 710 w 833"/>
                <a:gd name="T33" fmla="*/ 0 h 672"/>
                <a:gd name="T34" fmla="*/ 710 w 833"/>
                <a:gd name="T35" fmla="*/ 0 h 672"/>
                <a:gd name="T36" fmla="*/ 123 w 833"/>
                <a:gd name="T37" fmla="*/ 0 h 672"/>
                <a:gd name="T38" fmla="*/ 0 w 833"/>
                <a:gd name="T39" fmla="*/ 123 h 672"/>
                <a:gd name="T40" fmla="*/ 0 w 833"/>
                <a:gd name="T41" fmla="*/ 419 h 672"/>
                <a:gd name="T42" fmla="*/ 92 w 833"/>
                <a:gd name="T43" fmla="*/ 538 h 672"/>
                <a:gd name="T44" fmla="*/ 92 w 833"/>
                <a:gd name="T45" fmla="*/ 607 h 672"/>
                <a:gd name="T46" fmla="*/ 128 w 833"/>
                <a:gd name="T47" fmla="*/ 665 h 672"/>
                <a:gd name="T48" fmla="*/ 156 w 833"/>
                <a:gd name="T49" fmla="*/ 672 h 672"/>
                <a:gd name="T50" fmla="*/ 195 w 833"/>
                <a:gd name="T51" fmla="*/ 659 h 672"/>
                <a:gd name="T52" fmla="*/ 349 w 833"/>
                <a:gd name="T53" fmla="*/ 542 h 672"/>
                <a:gd name="T54" fmla="*/ 710 w 833"/>
                <a:gd name="T55" fmla="*/ 542 h 672"/>
                <a:gd name="T56" fmla="*/ 833 w 833"/>
                <a:gd name="T57" fmla="*/ 419 h 672"/>
                <a:gd name="T58" fmla="*/ 833 w 833"/>
                <a:gd name="T59" fmla="*/ 123 h 672"/>
                <a:gd name="T60" fmla="*/ 710 w 833"/>
                <a:gd name="T61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3" h="672">
                  <a:moveTo>
                    <a:pt x="780" y="419"/>
                  </a:moveTo>
                  <a:lnTo>
                    <a:pt x="780" y="419"/>
                  </a:lnTo>
                  <a:cubicBezTo>
                    <a:pt x="780" y="458"/>
                    <a:pt x="748" y="489"/>
                    <a:pt x="710" y="489"/>
                  </a:cubicBezTo>
                  <a:lnTo>
                    <a:pt x="331" y="489"/>
                  </a:lnTo>
                  <a:lnTo>
                    <a:pt x="163" y="616"/>
                  </a:lnTo>
                  <a:cubicBezTo>
                    <a:pt x="161" y="618"/>
                    <a:pt x="159" y="618"/>
                    <a:pt x="156" y="618"/>
                  </a:cubicBezTo>
                  <a:cubicBezTo>
                    <a:pt x="155" y="618"/>
                    <a:pt x="153" y="618"/>
                    <a:pt x="151" y="617"/>
                  </a:cubicBezTo>
                  <a:cubicBezTo>
                    <a:pt x="148" y="615"/>
                    <a:pt x="146" y="612"/>
                    <a:pt x="146" y="607"/>
                  </a:cubicBezTo>
                  <a:lnTo>
                    <a:pt x="146" y="489"/>
                  </a:lnTo>
                  <a:lnTo>
                    <a:pt x="123" y="489"/>
                  </a:lnTo>
                  <a:cubicBezTo>
                    <a:pt x="85" y="489"/>
                    <a:pt x="53" y="458"/>
                    <a:pt x="53" y="419"/>
                  </a:cubicBezTo>
                  <a:lnTo>
                    <a:pt x="53" y="123"/>
                  </a:lnTo>
                  <a:cubicBezTo>
                    <a:pt x="53" y="84"/>
                    <a:pt x="85" y="53"/>
                    <a:pt x="123" y="53"/>
                  </a:cubicBezTo>
                  <a:lnTo>
                    <a:pt x="710" y="53"/>
                  </a:lnTo>
                  <a:cubicBezTo>
                    <a:pt x="748" y="53"/>
                    <a:pt x="780" y="84"/>
                    <a:pt x="780" y="123"/>
                  </a:cubicBezTo>
                  <a:lnTo>
                    <a:pt x="780" y="419"/>
                  </a:lnTo>
                  <a:close/>
                  <a:moveTo>
                    <a:pt x="710" y="0"/>
                  </a:moveTo>
                  <a:lnTo>
                    <a:pt x="710" y="0"/>
                  </a:lnTo>
                  <a:lnTo>
                    <a:pt x="123" y="0"/>
                  </a:lnTo>
                  <a:cubicBezTo>
                    <a:pt x="55" y="0"/>
                    <a:pt x="0" y="55"/>
                    <a:pt x="0" y="123"/>
                  </a:cubicBezTo>
                  <a:lnTo>
                    <a:pt x="0" y="419"/>
                  </a:lnTo>
                  <a:cubicBezTo>
                    <a:pt x="0" y="476"/>
                    <a:pt x="39" y="525"/>
                    <a:pt x="92" y="538"/>
                  </a:cubicBezTo>
                  <a:lnTo>
                    <a:pt x="92" y="607"/>
                  </a:lnTo>
                  <a:cubicBezTo>
                    <a:pt x="92" y="632"/>
                    <a:pt x="106" y="654"/>
                    <a:pt x="128" y="665"/>
                  </a:cubicBezTo>
                  <a:cubicBezTo>
                    <a:pt x="137" y="669"/>
                    <a:pt x="146" y="672"/>
                    <a:pt x="156" y="672"/>
                  </a:cubicBezTo>
                  <a:cubicBezTo>
                    <a:pt x="170" y="672"/>
                    <a:pt x="184" y="667"/>
                    <a:pt x="195" y="659"/>
                  </a:cubicBezTo>
                  <a:lnTo>
                    <a:pt x="349" y="542"/>
                  </a:lnTo>
                  <a:lnTo>
                    <a:pt x="710" y="542"/>
                  </a:lnTo>
                  <a:cubicBezTo>
                    <a:pt x="778" y="542"/>
                    <a:pt x="833" y="487"/>
                    <a:pt x="833" y="419"/>
                  </a:cubicBezTo>
                  <a:lnTo>
                    <a:pt x="833" y="123"/>
                  </a:lnTo>
                  <a:cubicBezTo>
                    <a:pt x="833" y="55"/>
                    <a:pt x="778" y="0"/>
                    <a:pt x="710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C2D83862-A25F-46E0-BFAB-89004C4EC5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1688" y="2289175"/>
              <a:ext cx="100013" cy="98425"/>
            </a:xfrm>
            <a:custGeom>
              <a:avLst/>
              <a:gdLst>
                <a:gd name="T0" fmla="*/ 86 w 171"/>
                <a:gd name="T1" fmla="*/ 118 h 171"/>
                <a:gd name="T2" fmla="*/ 86 w 171"/>
                <a:gd name="T3" fmla="*/ 118 h 171"/>
                <a:gd name="T4" fmla="*/ 53 w 171"/>
                <a:gd name="T5" fmla="*/ 86 h 171"/>
                <a:gd name="T6" fmla="*/ 86 w 171"/>
                <a:gd name="T7" fmla="*/ 54 h 171"/>
                <a:gd name="T8" fmla="*/ 118 w 171"/>
                <a:gd name="T9" fmla="*/ 86 h 171"/>
                <a:gd name="T10" fmla="*/ 86 w 171"/>
                <a:gd name="T11" fmla="*/ 118 h 171"/>
                <a:gd name="T12" fmla="*/ 86 w 171"/>
                <a:gd name="T13" fmla="*/ 0 h 171"/>
                <a:gd name="T14" fmla="*/ 86 w 171"/>
                <a:gd name="T15" fmla="*/ 0 h 171"/>
                <a:gd name="T16" fmla="*/ 0 w 171"/>
                <a:gd name="T17" fmla="*/ 86 h 171"/>
                <a:gd name="T18" fmla="*/ 86 w 171"/>
                <a:gd name="T19" fmla="*/ 171 h 171"/>
                <a:gd name="T20" fmla="*/ 171 w 171"/>
                <a:gd name="T21" fmla="*/ 86 h 171"/>
                <a:gd name="T22" fmla="*/ 86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6" y="118"/>
                  </a:moveTo>
                  <a:lnTo>
                    <a:pt x="86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6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6" y="118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6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43A34FC4-E910-4D6D-A55D-9678FB4C2E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8700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056ABA39-61C1-4FE8-BD10-A36D7C68A1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5988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3D98BA9D-EE08-4B82-8298-2ED01879B1A3}"/>
              </a:ext>
            </a:extLst>
          </p:cNvPr>
          <p:cNvSpPr/>
          <p:nvPr/>
        </p:nvSpPr>
        <p:spPr>
          <a:xfrm rot="16200000" flipH="1">
            <a:off x="3197453" y="-2136547"/>
            <a:ext cx="5797094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  <a:lumMod val="0"/>
                </a:srgbClr>
              </a:gs>
              <a:gs pos="100000">
                <a:schemeClr val="bg2">
                  <a:lumMod val="0"/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7" tIns="42808" rIns="85607" bIns="42808" rtlCol="0" anchor="ctr"/>
          <a:lstStyle/>
          <a:p>
            <a:pPr marL="0" marR="0" lvl="0" indent="0" algn="ctr" defTabSz="856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906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CD1DB8FC-D391-497E-BB8B-D50925BF2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F3B58-84C8-EC41-827B-07CD19D62B96}"/>
              </a:ext>
            </a:extLst>
          </p:cNvPr>
          <p:cNvSpPr txBox="1"/>
          <p:nvPr/>
        </p:nvSpPr>
        <p:spPr>
          <a:xfrm>
            <a:off x="10569388" y="-1788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4D93F-7ED5-1D49-B371-00A68AA280A1}"/>
              </a:ext>
            </a:extLst>
          </p:cNvPr>
          <p:cNvSpPr txBox="1"/>
          <p:nvPr/>
        </p:nvSpPr>
        <p:spPr>
          <a:xfrm>
            <a:off x="13484506" y="983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940B81-0C66-8444-B036-C89F4D91E922}"/>
              </a:ext>
            </a:extLst>
          </p:cNvPr>
          <p:cNvSpPr/>
          <p:nvPr/>
        </p:nvSpPr>
        <p:spPr>
          <a:xfrm>
            <a:off x="380595" y="3424905"/>
            <a:ext cx="3244814" cy="4370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>
              <a:lnSpc>
                <a:spcPct val="80000"/>
              </a:lnSpc>
              <a:defRPr/>
            </a:pPr>
            <a:r>
              <a:rPr lang="es-MX" sz="2800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  <a:t>Vista del supervisor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8D8CE-7E97-204A-89B1-606DDEF4D551}"/>
              </a:ext>
            </a:extLst>
          </p:cNvPr>
          <p:cNvSpPr/>
          <p:nvPr/>
        </p:nvSpPr>
        <p:spPr>
          <a:xfrm>
            <a:off x="3408556" y="525860"/>
            <a:ext cx="2528913" cy="128413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s-MX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Visibilidad en tiempo real</a:t>
            </a:r>
          </a:p>
          <a:p>
            <a:pPr marL="285750" indent="-285750" rtl="0">
              <a:lnSpc>
                <a:spcPct val="150000"/>
              </a:lnSpc>
              <a:buClr>
                <a:schemeClr val="dk1"/>
              </a:buClr>
              <a:buSzPts val="1100"/>
              <a:buFont typeface="Arial"/>
              <a:buChar char="•"/>
            </a:pPr>
            <a:r>
              <a:rPr lang="es-MX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Información general</a:t>
            </a:r>
          </a:p>
          <a:p>
            <a:pPr marL="285750" indent="-285750" rtl="0">
              <a:lnSpc>
                <a:spcPct val="150000"/>
              </a:lnSpc>
              <a:buClr>
                <a:schemeClr val="dk1"/>
              </a:buClr>
              <a:buSzPts val="1100"/>
              <a:buFont typeface="Arial"/>
              <a:buChar char="•"/>
            </a:pPr>
            <a:r>
              <a:rPr lang="es-MX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Actividad de la cola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80C9D21-88DC-4501-BFEA-AC7AFB7CAD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7" r="1251" b="904"/>
          <a:stretch/>
        </p:blipFill>
        <p:spPr>
          <a:xfrm>
            <a:off x="5043584" y="2391376"/>
            <a:ext cx="7046017" cy="4359274"/>
          </a:xfrm>
          <a:prstGeom prst="rect">
            <a:avLst/>
          </a:prstGeom>
          <a:ln>
            <a:solidFill>
              <a:srgbClr val="165C7D"/>
            </a:solidFill>
          </a:ln>
        </p:spPr>
      </p:pic>
      <p:pic>
        <p:nvPicPr>
          <p:cNvPr id="27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45A07F0-63D7-8143-A77E-9C0AB00852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8" t="11198" r="1288" b="868"/>
          <a:stretch/>
        </p:blipFill>
        <p:spPr>
          <a:xfrm>
            <a:off x="5813105" y="1183344"/>
            <a:ext cx="5344028" cy="3085420"/>
          </a:xfrm>
          <a:prstGeom prst="rect">
            <a:avLst/>
          </a:prstGeom>
          <a:ln>
            <a:solidFill>
              <a:srgbClr val="165C7D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6F49B3-FC81-B44D-B7A5-426D0CA91FEF}"/>
              </a:ext>
            </a:extLst>
          </p:cNvPr>
          <p:cNvSpPr/>
          <p:nvPr/>
        </p:nvSpPr>
        <p:spPr>
          <a:xfrm>
            <a:off x="6673188" y="392514"/>
            <a:ext cx="4847176" cy="4531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s-MX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Informes detallados de las colas en tiempo real</a:t>
            </a:r>
          </a:p>
        </p:txBody>
      </p:sp>
    </p:spTree>
    <p:extLst>
      <p:ext uri="{BB962C8B-B14F-4D97-AF65-F5344CB8AC3E}">
        <p14:creationId xmlns:p14="http://schemas.microsoft.com/office/powerpoint/2010/main" val="4103529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1 0.61644 L 0.00456 0.089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-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D4042F6-FFA0-A94B-9780-1E178E2E4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56703" t="13876" r="-84" b="12829"/>
          <a:stretch/>
        </p:blipFill>
        <p:spPr>
          <a:xfrm>
            <a:off x="6654" y="11696"/>
            <a:ext cx="6091364" cy="6858000"/>
          </a:xfrm>
          <a:prstGeom prst="rect">
            <a:avLst/>
          </a:prstGeom>
        </p:spPr>
      </p:pic>
      <p:sp>
        <p:nvSpPr>
          <p:cNvPr id="59" name="Pentagon 27">
            <a:extLst>
              <a:ext uri="{FF2B5EF4-FFF2-40B4-BE49-F238E27FC236}">
                <a16:creationId xmlns:a16="http://schemas.microsoft.com/office/drawing/2014/main" id="{A5E4AF63-A73B-DA4D-998E-5963DC0AF5F9}"/>
              </a:ext>
            </a:extLst>
          </p:cNvPr>
          <p:cNvSpPr/>
          <p:nvPr/>
        </p:nvSpPr>
        <p:spPr>
          <a:xfrm rot="16200000">
            <a:off x="3632795" y="-1774984"/>
            <a:ext cx="6887960" cy="10433650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D1E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90" name="Pentagon 27">
            <a:extLst>
              <a:ext uri="{FF2B5EF4-FFF2-40B4-BE49-F238E27FC236}">
                <a16:creationId xmlns:a16="http://schemas.microsoft.com/office/drawing/2014/main" id="{3E5DE8A5-031B-4865-9880-5356C0115A49}"/>
              </a:ext>
            </a:extLst>
          </p:cNvPr>
          <p:cNvSpPr/>
          <p:nvPr/>
        </p:nvSpPr>
        <p:spPr>
          <a:xfrm rot="16200000">
            <a:off x="3808863" y="-1597220"/>
            <a:ext cx="6893646" cy="10075834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60" name="Group 59" hidden="1"/>
          <p:cNvGrpSpPr/>
          <p:nvPr/>
        </p:nvGrpSpPr>
        <p:grpSpPr>
          <a:xfrm>
            <a:off x="-1429100" y="365126"/>
            <a:ext cx="836415" cy="907852"/>
            <a:chOff x="5434012" y="931863"/>
            <a:chExt cx="892176" cy="968375"/>
          </a:xfrm>
        </p:grpSpPr>
        <p:sp>
          <p:nvSpPr>
            <p:cNvPr id="61" name="AutoShape 12">
              <a:extLst>
                <a:ext uri="{FF2B5EF4-FFF2-40B4-BE49-F238E27FC236}">
                  <a16:creationId xmlns:a16="http://schemas.microsoft.com/office/drawing/2014/main" id="{DE29F92F-6CCF-4234-9C3F-1F06C81683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54650" y="931863"/>
              <a:ext cx="849313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F5D96FAB-3526-496D-A30A-D88B6CAB2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012" y="931863"/>
              <a:ext cx="733425" cy="968375"/>
            </a:xfrm>
            <a:custGeom>
              <a:avLst/>
              <a:gdLst>
                <a:gd name="T0" fmla="*/ 102 w 1192"/>
                <a:gd name="T1" fmla="*/ 213 h 1584"/>
                <a:gd name="T2" fmla="*/ 102 w 1192"/>
                <a:gd name="T3" fmla="*/ 213 h 1584"/>
                <a:gd name="T4" fmla="*/ 216 w 1192"/>
                <a:gd name="T5" fmla="*/ 86 h 1584"/>
                <a:gd name="T6" fmla="*/ 310 w 1192"/>
                <a:gd name="T7" fmla="*/ 55 h 1584"/>
                <a:gd name="T8" fmla="*/ 328 w 1192"/>
                <a:gd name="T9" fmla="*/ 53 h 1584"/>
                <a:gd name="T10" fmla="*/ 471 w 1192"/>
                <a:gd name="T11" fmla="*/ 498 h 1584"/>
                <a:gd name="T12" fmla="*/ 391 w 1192"/>
                <a:gd name="T13" fmla="*/ 534 h 1584"/>
                <a:gd name="T14" fmla="*/ 436 w 1192"/>
                <a:gd name="T15" fmla="*/ 892 h 1584"/>
                <a:gd name="T16" fmla="*/ 724 w 1192"/>
                <a:gd name="T17" fmla="*/ 1111 h 1584"/>
                <a:gd name="T18" fmla="*/ 796 w 1192"/>
                <a:gd name="T19" fmla="*/ 1059 h 1584"/>
                <a:gd name="T20" fmla="*/ 826 w 1192"/>
                <a:gd name="T21" fmla="*/ 1050 h 1584"/>
                <a:gd name="T22" fmla="*/ 1098 w 1192"/>
                <a:gd name="T23" fmla="*/ 1420 h 1584"/>
                <a:gd name="T24" fmla="*/ 1025 w 1192"/>
                <a:gd name="T25" fmla="*/ 1486 h 1584"/>
                <a:gd name="T26" fmla="*/ 911 w 1192"/>
                <a:gd name="T27" fmla="*/ 1530 h 1584"/>
                <a:gd name="T28" fmla="*/ 857 w 1192"/>
                <a:gd name="T29" fmla="*/ 1522 h 1584"/>
                <a:gd name="T30" fmla="*/ 268 w 1192"/>
                <a:gd name="T31" fmla="*/ 989 h 1584"/>
                <a:gd name="T32" fmla="*/ 102 w 1192"/>
                <a:gd name="T33" fmla="*/ 213 h 1584"/>
                <a:gd name="T34" fmla="*/ 841 w 1192"/>
                <a:gd name="T35" fmla="*/ 1572 h 1584"/>
                <a:gd name="T36" fmla="*/ 841 w 1192"/>
                <a:gd name="T37" fmla="*/ 1572 h 1584"/>
                <a:gd name="T38" fmla="*/ 911 w 1192"/>
                <a:gd name="T39" fmla="*/ 1584 h 1584"/>
                <a:gd name="T40" fmla="*/ 1060 w 1192"/>
                <a:gd name="T41" fmla="*/ 1526 h 1584"/>
                <a:gd name="T42" fmla="*/ 1134 w 1192"/>
                <a:gd name="T43" fmla="*/ 1460 h 1584"/>
                <a:gd name="T44" fmla="*/ 1156 w 1192"/>
                <a:gd name="T45" fmla="*/ 1295 h 1584"/>
                <a:gd name="T46" fmla="*/ 826 w 1192"/>
                <a:gd name="T47" fmla="*/ 997 h 1584"/>
                <a:gd name="T48" fmla="*/ 764 w 1192"/>
                <a:gd name="T49" fmla="*/ 1016 h 1584"/>
                <a:gd name="T50" fmla="*/ 710 w 1192"/>
                <a:gd name="T51" fmla="*/ 1055 h 1584"/>
                <a:gd name="T52" fmla="*/ 482 w 1192"/>
                <a:gd name="T53" fmla="*/ 866 h 1584"/>
                <a:gd name="T54" fmla="*/ 432 w 1192"/>
                <a:gd name="T55" fmla="*/ 574 h 1584"/>
                <a:gd name="T56" fmla="*/ 493 w 1192"/>
                <a:gd name="T57" fmla="*/ 546 h 1584"/>
                <a:gd name="T58" fmla="*/ 551 w 1192"/>
                <a:gd name="T59" fmla="*/ 303 h 1584"/>
                <a:gd name="T60" fmla="*/ 328 w 1192"/>
                <a:gd name="T61" fmla="*/ 0 h 1584"/>
                <a:gd name="T62" fmla="*/ 294 w 1192"/>
                <a:gd name="T63" fmla="*/ 5 h 1584"/>
                <a:gd name="T64" fmla="*/ 199 w 1192"/>
                <a:gd name="T65" fmla="*/ 35 h 1584"/>
                <a:gd name="T66" fmla="*/ 49 w 1192"/>
                <a:gd name="T67" fmla="*/ 202 h 1584"/>
                <a:gd name="T68" fmla="*/ 222 w 1192"/>
                <a:gd name="T69" fmla="*/ 1016 h 1584"/>
                <a:gd name="T70" fmla="*/ 841 w 1192"/>
                <a:gd name="T71" fmla="*/ 1572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2" y="213"/>
                  </a:moveTo>
                  <a:lnTo>
                    <a:pt x="102" y="213"/>
                  </a:ln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lose/>
                  <a:moveTo>
                    <a:pt x="841" y="1572"/>
                  </a:moveTo>
                  <a:lnTo>
                    <a:pt x="841" y="1572"/>
                  </a:ln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60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DC834021-1F0B-4E91-AFB3-9CAD89146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5" y="963613"/>
              <a:ext cx="341313" cy="565150"/>
            </a:xfrm>
            <a:custGeom>
              <a:avLst/>
              <a:gdLst>
                <a:gd name="T0" fmla="*/ 21 w 555"/>
                <a:gd name="T1" fmla="*/ 55 h 924"/>
                <a:gd name="T2" fmla="*/ 21 w 555"/>
                <a:gd name="T3" fmla="*/ 55 h 924"/>
                <a:gd name="T4" fmla="*/ 406 w 555"/>
                <a:gd name="T5" fmla="*/ 385 h 924"/>
                <a:gd name="T6" fmla="*/ 445 w 555"/>
                <a:gd name="T7" fmla="*/ 890 h 924"/>
                <a:gd name="T8" fmla="*/ 462 w 555"/>
                <a:gd name="T9" fmla="*/ 923 h 924"/>
                <a:gd name="T10" fmla="*/ 470 w 555"/>
                <a:gd name="T11" fmla="*/ 924 h 924"/>
                <a:gd name="T12" fmla="*/ 496 w 555"/>
                <a:gd name="T13" fmla="*/ 906 h 924"/>
                <a:gd name="T14" fmla="*/ 453 w 555"/>
                <a:gd name="T15" fmla="*/ 361 h 924"/>
                <a:gd name="T16" fmla="*/ 38 w 555"/>
                <a:gd name="T17" fmla="*/ 5 h 924"/>
                <a:gd name="T18" fmla="*/ 4 w 555"/>
                <a:gd name="T19" fmla="*/ 22 h 924"/>
                <a:gd name="T20" fmla="*/ 21 w 555"/>
                <a:gd name="T21" fmla="*/ 5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924">
                  <a:moveTo>
                    <a:pt x="21" y="55"/>
                  </a:moveTo>
                  <a:lnTo>
                    <a:pt x="21" y="55"/>
                  </a:lnTo>
                  <a:cubicBezTo>
                    <a:pt x="189" y="110"/>
                    <a:pt x="326" y="227"/>
                    <a:pt x="406" y="385"/>
                  </a:cubicBezTo>
                  <a:cubicBezTo>
                    <a:pt x="486" y="542"/>
                    <a:pt x="500" y="722"/>
                    <a:pt x="445" y="890"/>
                  </a:cubicBezTo>
                  <a:cubicBezTo>
                    <a:pt x="440" y="904"/>
                    <a:pt x="448" y="919"/>
                    <a:pt x="462" y="923"/>
                  </a:cubicBezTo>
                  <a:cubicBezTo>
                    <a:pt x="465" y="924"/>
                    <a:pt x="467" y="924"/>
                    <a:pt x="470" y="924"/>
                  </a:cubicBezTo>
                  <a:cubicBezTo>
                    <a:pt x="481" y="924"/>
                    <a:pt x="492" y="917"/>
                    <a:pt x="496" y="906"/>
                  </a:cubicBezTo>
                  <a:cubicBezTo>
                    <a:pt x="555" y="725"/>
                    <a:pt x="540" y="531"/>
                    <a:pt x="453" y="361"/>
                  </a:cubicBezTo>
                  <a:cubicBezTo>
                    <a:pt x="367" y="190"/>
                    <a:pt x="219" y="64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919192F-0D09-41E3-9577-E3DC66A61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1103313"/>
              <a:ext cx="233363" cy="379413"/>
            </a:xfrm>
            <a:custGeom>
              <a:avLst/>
              <a:gdLst>
                <a:gd name="T0" fmla="*/ 21 w 380"/>
                <a:gd name="T1" fmla="*/ 55 h 619"/>
                <a:gd name="T2" fmla="*/ 21 w 380"/>
                <a:gd name="T3" fmla="*/ 55 h 619"/>
                <a:gd name="T4" fmla="*/ 265 w 380"/>
                <a:gd name="T5" fmla="*/ 264 h 619"/>
                <a:gd name="T6" fmla="*/ 290 w 380"/>
                <a:gd name="T7" fmla="*/ 585 h 619"/>
                <a:gd name="T8" fmla="*/ 307 w 380"/>
                <a:gd name="T9" fmla="*/ 618 h 619"/>
                <a:gd name="T10" fmla="*/ 315 w 380"/>
                <a:gd name="T11" fmla="*/ 619 h 619"/>
                <a:gd name="T12" fmla="*/ 341 w 380"/>
                <a:gd name="T13" fmla="*/ 601 h 619"/>
                <a:gd name="T14" fmla="*/ 313 w 380"/>
                <a:gd name="T15" fmla="*/ 240 h 619"/>
                <a:gd name="T16" fmla="*/ 38 w 380"/>
                <a:gd name="T17" fmla="*/ 4 h 619"/>
                <a:gd name="T18" fmla="*/ 4 w 380"/>
                <a:gd name="T19" fmla="*/ 22 h 619"/>
                <a:gd name="T20" fmla="*/ 21 w 380"/>
                <a:gd name="T21" fmla="*/ 55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619">
                  <a:moveTo>
                    <a:pt x="21" y="55"/>
                  </a:moveTo>
                  <a:lnTo>
                    <a:pt x="21" y="55"/>
                  </a:lnTo>
                  <a:cubicBezTo>
                    <a:pt x="128" y="90"/>
                    <a:pt x="214" y="164"/>
                    <a:pt x="265" y="264"/>
                  </a:cubicBezTo>
                  <a:cubicBezTo>
                    <a:pt x="316" y="364"/>
                    <a:pt x="325" y="478"/>
                    <a:pt x="290" y="585"/>
                  </a:cubicBezTo>
                  <a:cubicBezTo>
                    <a:pt x="286" y="599"/>
                    <a:pt x="293" y="614"/>
                    <a:pt x="307" y="618"/>
                  </a:cubicBezTo>
                  <a:cubicBezTo>
                    <a:pt x="310" y="619"/>
                    <a:pt x="313" y="619"/>
                    <a:pt x="315" y="619"/>
                  </a:cubicBezTo>
                  <a:cubicBezTo>
                    <a:pt x="327" y="619"/>
                    <a:pt x="337" y="612"/>
                    <a:pt x="341" y="601"/>
                  </a:cubicBezTo>
                  <a:cubicBezTo>
                    <a:pt x="380" y="481"/>
                    <a:pt x="370" y="353"/>
                    <a:pt x="313" y="240"/>
                  </a:cubicBezTo>
                  <a:cubicBezTo>
                    <a:pt x="255" y="127"/>
                    <a:pt x="158" y="44"/>
                    <a:pt x="38" y="4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E3A45BA3-F181-4174-9C8E-C3E55E6A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800" y="1244601"/>
              <a:ext cx="139700" cy="192088"/>
            </a:xfrm>
            <a:custGeom>
              <a:avLst/>
              <a:gdLst>
                <a:gd name="T0" fmla="*/ 21 w 226"/>
                <a:gd name="T1" fmla="*/ 55 h 314"/>
                <a:gd name="T2" fmla="*/ 21 w 226"/>
                <a:gd name="T3" fmla="*/ 55 h 314"/>
                <a:gd name="T4" fmla="*/ 135 w 226"/>
                <a:gd name="T5" fmla="*/ 280 h 314"/>
                <a:gd name="T6" fmla="*/ 152 w 226"/>
                <a:gd name="T7" fmla="*/ 313 h 314"/>
                <a:gd name="T8" fmla="*/ 161 w 226"/>
                <a:gd name="T9" fmla="*/ 314 h 314"/>
                <a:gd name="T10" fmla="*/ 186 w 226"/>
                <a:gd name="T11" fmla="*/ 296 h 314"/>
                <a:gd name="T12" fmla="*/ 38 w 226"/>
                <a:gd name="T13" fmla="*/ 4 h 314"/>
                <a:gd name="T14" fmla="*/ 4 w 226"/>
                <a:gd name="T15" fmla="*/ 21 h 314"/>
                <a:gd name="T16" fmla="*/ 21 w 226"/>
                <a:gd name="T17" fmla="*/ 5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314">
                  <a:moveTo>
                    <a:pt x="21" y="55"/>
                  </a:moveTo>
                  <a:lnTo>
                    <a:pt x="21" y="55"/>
                  </a:lnTo>
                  <a:cubicBezTo>
                    <a:pt x="115" y="85"/>
                    <a:pt x="166" y="186"/>
                    <a:pt x="135" y="280"/>
                  </a:cubicBezTo>
                  <a:cubicBezTo>
                    <a:pt x="131" y="294"/>
                    <a:pt x="138" y="309"/>
                    <a:pt x="152" y="313"/>
                  </a:cubicBezTo>
                  <a:cubicBezTo>
                    <a:pt x="155" y="314"/>
                    <a:pt x="158" y="314"/>
                    <a:pt x="161" y="314"/>
                  </a:cubicBezTo>
                  <a:cubicBezTo>
                    <a:pt x="172" y="314"/>
                    <a:pt x="182" y="307"/>
                    <a:pt x="186" y="296"/>
                  </a:cubicBezTo>
                  <a:cubicBezTo>
                    <a:pt x="226" y="175"/>
                    <a:pt x="159" y="44"/>
                    <a:pt x="38" y="4"/>
                  </a:cubicBezTo>
                  <a:cubicBezTo>
                    <a:pt x="24" y="0"/>
                    <a:pt x="9" y="7"/>
                    <a:pt x="4" y="21"/>
                  </a:cubicBezTo>
                  <a:cubicBezTo>
                    <a:pt x="0" y="35"/>
                    <a:pt x="7" y="50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2" name="Group 71" hidden="1"/>
          <p:cNvGrpSpPr/>
          <p:nvPr/>
        </p:nvGrpSpPr>
        <p:grpSpPr>
          <a:xfrm>
            <a:off x="-1448447" y="1426270"/>
            <a:ext cx="818555" cy="854273"/>
            <a:chOff x="5413375" y="2063750"/>
            <a:chExt cx="873125" cy="911225"/>
          </a:xfrm>
        </p:grpSpPr>
        <p:sp>
          <p:nvSpPr>
            <p:cNvPr id="73" name="AutoShape 19">
              <a:extLst>
                <a:ext uri="{FF2B5EF4-FFF2-40B4-BE49-F238E27FC236}">
                  <a16:creationId xmlns:a16="http://schemas.microsoft.com/office/drawing/2014/main" id="{976F8694-AF96-43C6-A9D6-AA72DDEA1A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32425" y="2063750"/>
              <a:ext cx="844550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83AA5DE1-9320-4417-91D5-10A05CDA9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3375" y="2063750"/>
              <a:ext cx="690563" cy="911225"/>
            </a:xfrm>
            <a:custGeom>
              <a:avLst/>
              <a:gdLst>
                <a:gd name="T0" fmla="*/ 1098 w 1192"/>
                <a:gd name="T1" fmla="*/ 1420 h 1584"/>
                <a:gd name="T2" fmla="*/ 1098 w 1192"/>
                <a:gd name="T3" fmla="*/ 1420 h 1584"/>
                <a:gd name="T4" fmla="*/ 1025 w 1192"/>
                <a:gd name="T5" fmla="*/ 1486 h 1584"/>
                <a:gd name="T6" fmla="*/ 911 w 1192"/>
                <a:gd name="T7" fmla="*/ 1530 h 1584"/>
                <a:gd name="T8" fmla="*/ 857 w 1192"/>
                <a:gd name="T9" fmla="*/ 1522 h 1584"/>
                <a:gd name="T10" fmla="*/ 268 w 1192"/>
                <a:gd name="T11" fmla="*/ 989 h 1584"/>
                <a:gd name="T12" fmla="*/ 102 w 1192"/>
                <a:gd name="T13" fmla="*/ 213 h 1584"/>
                <a:gd name="T14" fmla="*/ 216 w 1192"/>
                <a:gd name="T15" fmla="*/ 86 h 1584"/>
                <a:gd name="T16" fmla="*/ 310 w 1192"/>
                <a:gd name="T17" fmla="*/ 55 h 1584"/>
                <a:gd name="T18" fmla="*/ 328 w 1192"/>
                <a:gd name="T19" fmla="*/ 53 h 1584"/>
                <a:gd name="T20" fmla="*/ 471 w 1192"/>
                <a:gd name="T21" fmla="*/ 498 h 1584"/>
                <a:gd name="T22" fmla="*/ 391 w 1192"/>
                <a:gd name="T23" fmla="*/ 534 h 1584"/>
                <a:gd name="T24" fmla="*/ 436 w 1192"/>
                <a:gd name="T25" fmla="*/ 892 h 1584"/>
                <a:gd name="T26" fmla="*/ 724 w 1192"/>
                <a:gd name="T27" fmla="*/ 1111 h 1584"/>
                <a:gd name="T28" fmla="*/ 796 w 1192"/>
                <a:gd name="T29" fmla="*/ 1059 h 1584"/>
                <a:gd name="T30" fmla="*/ 826 w 1192"/>
                <a:gd name="T31" fmla="*/ 1050 h 1584"/>
                <a:gd name="T32" fmla="*/ 1098 w 1192"/>
                <a:gd name="T33" fmla="*/ 1420 h 1584"/>
                <a:gd name="T34" fmla="*/ 826 w 1192"/>
                <a:gd name="T35" fmla="*/ 997 h 1584"/>
                <a:gd name="T36" fmla="*/ 826 w 1192"/>
                <a:gd name="T37" fmla="*/ 997 h 1584"/>
                <a:gd name="T38" fmla="*/ 764 w 1192"/>
                <a:gd name="T39" fmla="*/ 1016 h 1584"/>
                <a:gd name="T40" fmla="*/ 710 w 1192"/>
                <a:gd name="T41" fmla="*/ 1055 h 1584"/>
                <a:gd name="T42" fmla="*/ 482 w 1192"/>
                <a:gd name="T43" fmla="*/ 866 h 1584"/>
                <a:gd name="T44" fmla="*/ 432 w 1192"/>
                <a:gd name="T45" fmla="*/ 574 h 1584"/>
                <a:gd name="T46" fmla="*/ 493 w 1192"/>
                <a:gd name="T47" fmla="*/ 546 h 1584"/>
                <a:gd name="T48" fmla="*/ 551 w 1192"/>
                <a:gd name="T49" fmla="*/ 303 h 1584"/>
                <a:gd name="T50" fmla="*/ 328 w 1192"/>
                <a:gd name="T51" fmla="*/ 0 h 1584"/>
                <a:gd name="T52" fmla="*/ 294 w 1192"/>
                <a:gd name="T53" fmla="*/ 5 h 1584"/>
                <a:gd name="T54" fmla="*/ 199 w 1192"/>
                <a:gd name="T55" fmla="*/ 35 h 1584"/>
                <a:gd name="T56" fmla="*/ 49 w 1192"/>
                <a:gd name="T57" fmla="*/ 202 h 1584"/>
                <a:gd name="T58" fmla="*/ 222 w 1192"/>
                <a:gd name="T59" fmla="*/ 1016 h 1584"/>
                <a:gd name="T60" fmla="*/ 841 w 1192"/>
                <a:gd name="T61" fmla="*/ 1572 h 1584"/>
                <a:gd name="T62" fmla="*/ 911 w 1192"/>
                <a:gd name="T63" fmla="*/ 1584 h 1584"/>
                <a:gd name="T64" fmla="*/ 1060 w 1192"/>
                <a:gd name="T65" fmla="*/ 1526 h 1584"/>
                <a:gd name="T66" fmla="*/ 1134 w 1192"/>
                <a:gd name="T67" fmla="*/ 1459 h 1584"/>
                <a:gd name="T68" fmla="*/ 1156 w 1192"/>
                <a:gd name="T69" fmla="*/ 1295 h 1584"/>
                <a:gd name="T70" fmla="*/ 826 w 1192"/>
                <a:gd name="T71" fmla="*/ 997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98" y="1420"/>
                  </a:moveTo>
                  <a:lnTo>
                    <a:pt x="1098" y="1420"/>
                  </a:ln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close/>
                  <a:moveTo>
                    <a:pt x="826" y="997"/>
                  </a:moveTo>
                  <a:lnTo>
                    <a:pt x="826" y="997"/>
                  </a:ln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59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37837C04-E082-4ACC-8474-D9CEDD102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3900" y="2182813"/>
              <a:ext cx="482600" cy="387350"/>
            </a:xfrm>
            <a:custGeom>
              <a:avLst/>
              <a:gdLst>
                <a:gd name="T0" fmla="*/ 780 w 833"/>
                <a:gd name="T1" fmla="*/ 419 h 672"/>
                <a:gd name="T2" fmla="*/ 780 w 833"/>
                <a:gd name="T3" fmla="*/ 419 h 672"/>
                <a:gd name="T4" fmla="*/ 710 w 833"/>
                <a:gd name="T5" fmla="*/ 489 h 672"/>
                <a:gd name="T6" fmla="*/ 331 w 833"/>
                <a:gd name="T7" fmla="*/ 489 h 672"/>
                <a:gd name="T8" fmla="*/ 163 w 833"/>
                <a:gd name="T9" fmla="*/ 616 h 672"/>
                <a:gd name="T10" fmla="*/ 156 w 833"/>
                <a:gd name="T11" fmla="*/ 618 h 672"/>
                <a:gd name="T12" fmla="*/ 151 w 833"/>
                <a:gd name="T13" fmla="*/ 617 h 672"/>
                <a:gd name="T14" fmla="*/ 146 w 833"/>
                <a:gd name="T15" fmla="*/ 607 h 672"/>
                <a:gd name="T16" fmla="*/ 146 w 833"/>
                <a:gd name="T17" fmla="*/ 489 h 672"/>
                <a:gd name="T18" fmla="*/ 123 w 833"/>
                <a:gd name="T19" fmla="*/ 489 h 672"/>
                <a:gd name="T20" fmla="*/ 53 w 833"/>
                <a:gd name="T21" fmla="*/ 419 h 672"/>
                <a:gd name="T22" fmla="*/ 53 w 833"/>
                <a:gd name="T23" fmla="*/ 123 h 672"/>
                <a:gd name="T24" fmla="*/ 123 w 833"/>
                <a:gd name="T25" fmla="*/ 53 h 672"/>
                <a:gd name="T26" fmla="*/ 710 w 833"/>
                <a:gd name="T27" fmla="*/ 53 h 672"/>
                <a:gd name="T28" fmla="*/ 780 w 833"/>
                <a:gd name="T29" fmla="*/ 123 h 672"/>
                <a:gd name="T30" fmla="*/ 780 w 833"/>
                <a:gd name="T31" fmla="*/ 419 h 672"/>
                <a:gd name="T32" fmla="*/ 710 w 833"/>
                <a:gd name="T33" fmla="*/ 0 h 672"/>
                <a:gd name="T34" fmla="*/ 710 w 833"/>
                <a:gd name="T35" fmla="*/ 0 h 672"/>
                <a:gd name="T36" fmla="*/ 123 w 833"/>
                <a:gd name="T37" fmla="*/ 0 h 672"/>
                <a:gd name="T38" fmla="*/ 0 w 833"/>
                <a:gd name="T39" fmla="*/ 123 h 672"/>
                <a:gd name="T40" fmla="*/ 0 w 833"/>
                <a:gd name="T41" fmla="*/ 419 h 672"/>
                <a:gd name="T42" fmla="*/ 92 w 833"/>
                <a:gd name="T43" fmla="*/ 538 h 672"/>
                <a:gd name="T44" fmla="*/ 92 w 833"/>
                <a:gd name="T45" fmla="*/ 607 h 672"/>
                <a:gd name="T46" fmla="*/ 128 w 833"/>
                <a:gd name="T47" fmla="*/ 665 h 672"/>
                <a:gd name="T48" fmla="*/ 156 w 833"/>
                <a:gd name="T49" fmla="*/ 672 h 672"/>
                <a:gd name="T50" fmla="*/ 195 w 833"/>
                <a:gd name="T51" fmla="*/ 659 h 672"/>
                <a:gd name="T52" fmla="*/ 349 w 833"/>
                <a:gd name="T53" fmla="*/ 542 h 672"/>
                <a:gd name="T54" fmla="*/ 710 w 833"/>
                <a:gd name="T55" fmla="*/ 542 h 672"/>
                <a:gd name="T56" fmla="*/ 833 w 833"/>
                <a:gd name="T57" fmla="*/ 419 h 672"/>
                <a:gd name="T58" fmla="*/ 833 w 833"/>
                <a:gd name="T59" fmla="*/ 123 h 672"/>
                <a:gd name="T60" fmla="*/ 710 w 833"/>
                <a:gd name="T61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3" h="672">
                  <a:moveTo>
                    <a:pt x="780" y="419"/>
                  </a:moveTo>
                  <a:lnTo>
                    <a:pt x="780" y="419"/>
                  </a:lnTo>
                  <a:cubicBezTo>
                    <a:pt x="780" y="458"/>
                    <a:pt x="748" y="489"/>
                    <a:pt x="710" y="489"/>
                  </a:cubicBezTo>
                  <a:lnTo>
                    <a:pt x="331" y="489"/>
                  </a:lnTo>
                  <a:lnTo>
                    <a:pt x="163" y="616"/>
                  </a:lnTo>
                  <a:cubicBezTo>
                    <a:pt x="161" y="618"/>
                    <a:pt x="159" y="618"/>
                    <a:pt x="156" y="618"/>
                  </a:cubicBezTo>
                  <a:cubicBezTo>
                    <a:pt x="155" y="618"/>
                    <a:pt x="153" y="618"/>
                    <a:pt x="151" y="617"/>
                  </a:cubicBezTo>
                  <a:cubicBezTo>
                    <a:pt x="148" y="615"/>
                    <a:pt x="146" y="612"/>
                    <a:pt x="146" y="607"/>
                  </a:cubicBezTo>
                  <a:lnTo>
                    <a:pt x="146" y="489"/>
                  </a:lnTo>
                  <a:lnTo>
                    <a:pt x="123" y="489"/>
                  </a:lnTo>
                  <a:cubicBezTo>
                    <a:pt x="85" y="489"/>
                    <a:pt x="53" y="458"/>
                    <a:pt x="53" y="419"/>
                  </a:cubicBezTo>
                  <a:lnTo>
                    <a:pt x="53" y="123"/>
                  </a:lnTo>
                  <a:cubicBezTo>
                    <a:pt x="53" y="84"/>
                    <a:pt x="85" y="53"/>
                    <a:pt x="123" y="53"/>
                  </a:cubicBezTo>
                  <a:lnTo>
                    <a:pt x="710" y="53"/>
                  </a:lnTo>
                  <a:cubicBezTo>
                    <a:pt x="748" y="53"/>
                    <a:pt x="780" y="84"/>
                    <a:pt x="780" y="123"/>
                  </a:cubicBezTo>
                  <a:lnTo>
                    <a:pt x="780" y="419"/>
                  </a:lnTo>
                  <a:close/>
                  <a:moveTo>
                    <a:pt x="710" y="0"/>
                  </a:moveTo>
                  <a:lnTo>
                    <a:pt x="710" y="0"/>
                  </a:lnTo>
                  <a:lnTo>
                    <a:pt x="123" y="0"/>
                  </a:lnTo>
                  <a:cubicBezTo>
                    <a:pt x="55" y="0"/>
                    <a:pt x="0" y="55"/>
                    <a:pt x="0" y="123"/>
                  </a:cubicBezTo>
                  <a:lnTo>
                    <a:pt x="0" y="419"/>
                  </a:lnTo>
                  <a:cubicBezTo>
                    <a:pt x="0" y="476"/>
                    <a:pt x="39" y="525"/>
                    <a:pt x="92" y="538"/>
                  </a:cubicBezTo>
                  <a:lnTo>
                    <a:pt x="92" y="607"/>
                  </a:lnTo>
                  <a:cubicBezTo>
                    <a:pt x="92" y="632"/>
                    <a:pt x="106" y="654"/>
                    <a:pt x="128" y="665"/>
                  </a:cubicBezTo>
                  <a:cubicBezTo>
                    <a:pt x="137" y="669"/>
                    <a:pt x="146" y="672"/>
                    <a:pt x="156" y="672"/>
                  </a:cubicBezTo>
                  <a:cubicBezTo>
                    <a:pt x="170" y="672"/>
                    <a:pt x="184" y="667"/>
                    <a:pt x="195" y="659"/>
                  </a:cubicBezTo>
                  <a:lnTo>
                    <a:pt x="349" y="542"/>
                  </a:lnTo>
                  <a:lnTo>
                    <a:pt x="710" y="542"/>
                  </a:lnTo>
                  <a:cubicBezTo>
                    <a:pt x="778" y="542"/>
                    <a:pt x="833" y="487"/>
                    <a:pt x="833" y="419"/>
                  </a:cubicBezTo>
                  <a:lnTo>
                    <a:pt x="833" y="123"/>
                  </a:lnTo>
                  <a:cubicBezTo>
                    <a:pt x="833" y="55"/>
                    <a:pt x="778" y="0"/>
                    <a:pt x="710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C2D83862-A25F-46E0-BFAB-89004C4EC5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1688" y="2289175"/>
              <a:ext cx="100013" cy="98425"/>
            </a:xfrm>
            <a:custGeom>
              <a:avLst/>
              <a:gdLst>
                <a:gd name="T0" fmla="*/ 86 w 171"/>
                <a:gd name="T1" fmla="*/ 118 h 171"/>
                <a:gd name="T2" fmla="*/ 86 w 171"/>
                <a:gd name="T3" fmla="*/ 118 h 171"/>
                <a:gd name="T4" fmla="*/ 53 w 171"/>
                <a:gd name="T5" fmla="*/ 86 h 171"/>
                <a:gd name="T6" fmla="*/ 86 w 171"/>
                <a:gd name="T7" fmla="*/ 54 h 171"/>
                <a:gd name="T8" fmla="*/ 118 w 171"/>
                <a:gd name="T9" fmla="*/ 86 h 171"/>
                <a:gd name="T10" fmla="*/ 86 w 171"/>
                <a:gd name="T11" fmla="*/ 118 h 171"/>
                <a:gd name="T12" fmla="*/ 86 w 171"/>
                <a:gd name="T13" fmla="*/ 0 h 171"/>
                <a:gd name="T14" fmla="*/ 86 w 171"/>
                <a:gd name="T15" fmla="*/ 0 h 171"/>
                <a:gd name="T16" fmla="*/ 0 w 171"/>
                <a:gd name="T17" fmla="*/ 86 h 171"/>
                <a:gd name="T18" fmla="*/ 86 w 171"/>
                <a:gd name="T19" fmla="*/ 171 h 171"/>
                <a:gd name="T20" fmla="*/ 171 w 171"/>
                <a:gd name="T21" fmla="*/ 86 h 171"/>
                <a:gd name="T22" fmla="*/ 86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6" y="118"/>
                  </a:moveTo>
                  <a:lnTo>
                    <a:pt x="86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6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6" y="118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6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43A34FC4-E910-4D6D-A55D-9678FB4C2E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8700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056ABA39-61C1-4FE8-BD10-A36D7C68A1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5988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3D98BA9D-EE08-4B82-8298-2ED01879B1A3}"/>
              </a:ext>
            </a:extLst>
          </p:cNvPr>
          <p:cNvSpPr/>
          <p:nvPr/>
        </p:nvSpPr>
        <p:spPr>
          <a:xfrm rot="16200000" flipH="1">
            <a:off x="3197453" y="-2136547"/>
            <a:ext cx="5797094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  <a:lumMod val="0"/>
                </a:srgbClr>
              </a:gs>
              <a:gs pos="100000">
                <a:schemeClr val="bg2">
                  <a:lumMod val="0"/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7" tIns="42808" rIns="85607" bIns="42808" rtlCol="0" anchor="ctr"/>
          <a:lstStyle/>
          <a:p>
            <a:pPr marL="0" marR="0" lvl="0" indent="0" algn="ctr" defTabSz="856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906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CD1DB8FC-D391-497E-BB8B-D50925BF2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F3B58-84C8-EC41-827B-07CD19D62B96}"/>
              </a:ext>
            </a:extLst>
          </p:cNvPr>
          <p:cNvSpPr txBox="1"/>
          <p:nvPr/>
        </p:nvSpPr>
        <p:spPr>
          <a:xfrm>
            <a:off x="10569388" y="-1788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4D93F-7ED5-1D49-B371-00A68AA280A1}"/>
              </a:ext>
            </a:extLst>
          </p:cNvPr>
          <p:cNvSpPr txBox="1"/>
          <p:nvPr/>
        </p:nvSpPr>
        <p:spPr>
          <a:xfrm>
            <a:off x="13484506" y="983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940B81-0C66-8444-B036-C89F4D91E922}"/>
              </a:ext>
            </a:extLst>
          </p:cNvPr>
          <p:cNvSpPr/>
          <p:nvPr/>
        </p:nvSpPr>
        <p:spPr>
          <a:xfrm>
            <a:off x="380595" y="3424905"/>
            <a:ext cx="3244814" cy="4370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>
              <a:lnSpc>
                <a:spcPct val="80000"/>
              </a:lnSpc>
              <a:defRPr/>
            </a:pPr>
            <a:r>
              <a:rPr lang="es-MX" sz="2800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  <a:t>Vista del supervisor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6F49B3-FC81-B44D-B7A5-426D0CA91FEF}"/>
              </a:ext>
            </a:extLst>
          </p:cNvPr>
          <p:cNvSpPr/>
          <p:nvPr/>
        </p:nvSpPr>
        <p:spPr>
          <a:xfrm>
            <a:off x="5990600" y="530711"/>
            <a:ext cx="4336188" cy="4531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s-MX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Informes de la eficacia de los agentes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DB9158C-E877-F946-ACE0-450D7DB88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258" y="1297952"/>
            <a:ext cx="7707086" cy="4173149"/>
          </a:xfrm>
          <a:prstGeom prst="rect">
            <a:avLst/>
          </a:prstGeom>
          <a:ln>
            <a:solidFill>
              <a:srgbClr val="165C7D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C4ADFD4-A7B1-2C42-BB49-5A72F728EC1E}"/>
              </a:ext>
            </a:extLst>
          </p:cNvPr>
          <p:cNvSpPr/>
          <p:nvPr/>
        </p:nvSpPr>
        <p:spPr>
          <a:xfrm>
            <a:off x="4433209" y="2010334"/>
            <a:ext cx="3707013" cy="1207254"/>
          </a:xfrm>
          <a:prstGeom prst="rect">
            <a:avLst/>
          </a:prstGeom>
          <a:noFill/>
          <a:ln w="1905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D4F074-B6D0-9B43-9F91-C31EA5A3A189}"/>
              </a:ext>
            </a:extLst>
          </p:cNvPr>
          <p:cNvSpPr/>
          <p:nvPr/>
        </p:nvSpPr>
        <p:spPr>
          <a:xfrm>
            <a:off x="4433209" y="3307390"/>
            <a:ext cx="3707013" cy="1207254"/>
          </a:xfrm>
          <a:prstGeom prst="rect">
            <a:avLst/>
          </a:prstGeom>
          <a:noFill/>
          <a:ln w="1905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1E3B97-99DB-E74E-BE42-6AFE54036059}"/>
              </a:ext>
            </a:extLst>
          </p:cNvPr>
          <p:cNvSpPr/>
          <p:nvPr/>
        </p:nvSpPr>
        <p:spPr>
          <a:xfrm>
            <a:off x="8219258" y="3307390"/>
            <a:ext cx="3707013" cy="1207254"/>
          </a:xfrm>
          <a:prstGeom prst="rect">
            <a:avLst/>
          </a:prstGeom>
          <a:noFill/>
          <a:ln w="1905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C8D6EC-D67A-E147-BCFD-F69406BE17A5}"/>
              </a:ext>
            </a:extLst>
          </p:cNvPr>
          <p:cNvSpPr/>
          <p:nvPr/>
        </p:nvSpPr>
        <p:spPr>
          <a:xfrm>
            <a:off x="8215391" y="2010334"/>
            <a:ext cx="3707013" cy="1207254"/>
          </a:xfrm>
          <a:prstGeom prst="rect">
            <a:avLst/>
          </a:prstGeom>
          <a:noFill/>
          <a:ln w="1905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98283A-FB10-8D41-ABD0-76424B3A4B27}"/>
              </a:ext>
            </a:extLst>
          </p:cNvPr>
          <p:cNvSpPr/>
          <p:nvPr/>
        </p:nvSpPr>
        <p:spPr>
          <a:xfrm>
            <a:off x="4433208" y="4600269"/>
            <a:ext cx="7489196" cy="831129"/>
          </a:xfrm>
          <a:prstGeom prst="rect">
            <a:avLst/>
          </a:prstGeom>
          <a:noFill/>
          <a:ln w="1905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8412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B213DB-0933-42EC-BA9E-00C6C30D43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1039" t="438" r="4007" b="670"/>
          <a:stretch/>
        </p:blipFill>
        <p:spPr>
          <a:xfrm>
            <a:off x="1990" y="514"/>
            <a:ext cx="7822718" cy="6878161"/>
          </a:xfrm>
          <a:prstGeom prst="rect">
            <a:avLst/>
          </a:prstGeom>
        </p:spPr>
      </p:pic>
      <p:sp>
        <p:nvSpPr>
          <p:cNvPr id="59" name="Pentagon 27">
            <a:extLst>
              <a:ext uri="{FF2B5EF4-FFF2-40B4-BE49-F238E27FC236}">
                <a16:creationId xmlns:a16="http://schemas.microsoft.com/office/drawing/2014/main" id="{A5E4AF63-A73B-DA4D-998E-5963DC0AF5F9}"/>
              </a:ext>
            </a:extLst>
          </p:cNvPr>
          <p:cNvSpPr/>
          <p:nvPr/>
        </p:nvSpPr>
        <p:spPr>
          <a:xfrm rot="16200000">
            <a:off x="3782187" y="-1612777"/>
            <a:ext cx="6887960" cy="10079714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D1E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90" name="Pentagon 27">
            <a:extLst>
              <a:ext uri="{FF2B5EF4-FFF2-40B4-BE49-F238E27FC236}">
                <a16:creationId xmlns:a16="http://schemas.microsoft.com/office/drawing/2014/main" id="{3E5DE8A5-031B-4865-9880-5356C0115A49}"/>
              </a:ext>
            </a:extLst>
          </p:cNvPr>
          <p:cNvSpPr/>
          <p:nvPr/>
        </p:nvSpPr>
        <p:spPr>
          <a:xfrm rot="16200000">
            <a:off x="3951594" y="-1483266"/>
            <a:ext cx="6891359" cy="9847838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FC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60" name="Group 59" hidden="1"/>
          <p:cNvGrpSpPr/>
          <p:nvPr/>
        </p:nvGrpSpPr>
        <p:grpSpPr>
          <a:xfrm>
            <a:off x="-1429100" y="365126"/>
            <a:ext cx="836415" cy="907852"/>
            <a:chOff x="5434012" y="931863"/>
            <a:chExt cx="892176" cy="968375"/>
          </a:xfrm>
        </p:grpSpPr>
        <p:sp>
          <p:nvSpPr>
            <p:cNvPr id="61" name="AutoShape 12">
              <a:extLst>
                <a:ext uri="{FF2B5EF4-FFF2-40B4-BE49-F238E27FC236}">
                  <a16:creationId xmlns:a16="http://schemas.microsoft.com/office/drawing/2014/main" id="{DE29F92F-6CCF-4234-9C3F-1F06C81683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54650" y="931863"/>
              <a:ext cx="849313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F5D96FAB-3526-496D-A30A-D88B6CAB2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012" y="931863"/>
              <a:ext cx="733425" cy="968375"/>
            </a:xfrm>
            <a:custGeom>
              <a:avLst/>
              <a:gdLst>
                <a:gd name="T0" fmla="*/ 102 w 1192"/>
                <a:gd name="T1" fmla="*/ 213 h 1584"/>
                <a:gd name="T2" fmla="*/ 102 w 1192"/>
                <a:gd name="T3" fmla="*/ 213 h 1584"/>
                <a:gd name="T4" fmla="*/ 216 w 1192"/>
                <a:gd name="T5" fmla="*/ 86 h 1584"/>
                <a:gd name="T6" fmla="*/ 310 w 1192"/>
                <a:gd name="T7" fmla="*/ 55 h 1584"/>
                <a:gd name="T8" fmla="*/ 328 w 1192"/>
                <a:gd name="T9" fmla="*/ 53 h 1584"/>
                <a:gd name="T10" fmla="*/ 471 w 1192"/>
                <a:gd name="T11" fmla="*/ 498 h 1584"/>
                <a:gd name="T12" fmla="*/ 391 w 1192"/>
                <a:gd name="T13" fmla="*/ 534 h 1584"/>
                <a:gd name="T14" fmla="*/ 436 w 1192"/>
                <a:gd name="T15" fmla="*/ 892 h 1584"/>
                <a:gd name="T16" fmla="*/ 724 w 1192"/>
                <a:gd name="T17" fmla="*/ 1111 h 1584"/>
                <a:gd name="T18" fmla="*/ 796 w 1192"/>
                <a:gd name="T19" fmla="*/ 1059 h 1584"/>
                <a:gd name="T20" fmla="*/ 826 w 1192"/>
                <a:gd name="T21" fmla="*/ 1050 h 1584"/>
                <a:gd name="T22" fmla="*/ 1098 w 1192"/>
                <a:gd name="T23" fmla="*/ 1420 h 1584"/>
                <a:gd name="T24" fmla="*/ 1025 w 1192"/>
                <a:gd name="T25" fmla="*/ 1486 h 1584"/>
                <a:gd name="T26" fmla="*/ 911 w 1192"/>
                <a:gd name="T27" fmla="*/ 1530 h 1584"/>
                <a:gd name="T28" fmla="*/ 857 w 1192"/>
                <a:gd name="T29" fmla="*/ 1522 h 1584"/>
                <a:gd name="T30" fmla="*/ 268 w 1192"/>
                <a:gd name="T31" fmla="*/ 989 h 1584"/>
                <a:gd name="T32" fmla="*/ 102 w 1192"/>
                <a:gd name="T33" fmla="*/ 213 h 1584"/>
                <a:gd name="T34" fmla="*/ 841 w 1192"/>
                <a:gd name="T35" fmla="*/ 1572 h 1584"/>
                <a:gd name="T36" fmla="*/ 841 w 1192"/>
                <a:gd name="T37" fmla="*/ 1572 h 1584"/>
                <a:gd name="T38" fmla="*/ 911 w 1192"/>
                <a:gd name="T39" fmla="*/ 1584 h 1584"/>
                <a:gd name="T40" fmla="*/ 1060 w 1192"/>
                <a:gd name="T41" fmla="*/ 1526 h 1584"/>
                <a:gd name="T42" fmla="*/ 1134 w 1192"/>
                <a:gd name="T43" fmla="*/ 1460 h 1584"/>
                <a:gd name="T44" fmla="*/ 1156 w 1192"/>
                <a:gd name="T45" fmla="*/ 1295 h 1584"/>
                <a:gd name="T46" fmla="*/ 826 w 1192"/>
                <a:gd name="T47" fmla="*/ 997 h 1584"/>
                <a:gd name="T48" fmla="*/ 764 w 1192"/>
                <a:gd name="T49" fmla="*/ 1016 h 1584"/>
                <a:gd name="T50" fmla="*/ 710 w 1192"/>
                <a:gd name="T51" fmla="*/ 1055 h 1584"/>
                <a:gd name="T52" fmla="*/ 482 w 1192"/>
                <a:gd name="T53" fmla="*/ 866 h 1584"/>
                <a:gd name="T54" fmla="*/ 432 w 1192"/>
                <a:gd name="T55" fmla="*/ 574 h 1584"/>
                <a:gd name="T56" fmla="*/ 493 w 1192"/>
                <a:gd name="T57" fmla="*/ 546 h 1584"/>
                <a:gd name="T58" fmla="*/ 551 w 1192"/>
                <a:gd name="T59" fmla="*/ 303 h 1584"/>
                <a:gd name="T60" fmla="*/ 328 w 1192"/>
                <a:gd name="T61" fmla="*/ 0 h 1584"/>
                <a:gd name="T62" fmla="*/ 294 w 1192"/>
                <a:gd name="T63" fmla="*/ 5 h 1584"/>
                <a:gd name="T64" fmla="*/ 199 w 1192"/>
                <a:gd name="T65" fmla="*/ 35 h 1584"/>
                <a:gd name="T66" fmla="*/ 49 w 1192"/>
                <a:gd name="T67" fmla="*/ 202 h 1584"/>
                <a:gd name="T68" fmla="*/ 222 w 1192"/>
                <a:gd name="T69" fmla="*/ 1016 h 1584"/>
                <a:gd name="T70" fmla="*/ 841 w 1192"/>
                <a:gd name="T71" fmla="*/ 1572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2" y="213"/>
                  </a:moveTo>
                  <a:lnTo>
                    <a:pt x="102" y="213"/>
                  </a:ln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lose/>
                  <a:moveTo>
                    <a:pt x="841" y="1572"/>
                  </a:moveTo>
                  <a:lnTo>
                    <a:pt x="841" y="1572"/>
                  </a:ln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60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DC834021-1F0B-4E91-AFB3-9CAD89146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5" y="963613"/>
              <a:ext cx="341313" cy="565150"/>
            </a:xfrm>
            <a:custGeom>
              <a:avLst/>
              <a:gdLst>
                <a:gd name="T0" fmla="*/ 21 w 555"/>
                <a:gd name="T1" fmla="*/ 55 h 924"/>
                <a:gd name="T2" fmla="*/ 21 w 555"/>
                <a:gd name="T3" fmla="*/ 55 h 924"/>
                <a:gd name="T4" fmla="*/ 406 w 555"/>
                <a:gd name="T5" fmla="*/ 385 h 924"/>
                <a:gd name="T6" fmla="*/ 445 w 555"/>
                <a:gd name="T7" fmla="*/ 890 h 924"/>
                <a:gd name="T8" fmla="*/ 462 w 555"/>
                <a:gd name="T9" fmla="*/ 923 h 924"/>
                <a:gd name="T10" fmla="*/ 470 w 555"/>
                <a:gd name="T11" fmla="*/ 924 h 924"/>
                <a:gd name="T12" fmla="*/ 496 w 555"/>
                <a:gd name="T13" fmla="*/ 906 h 924"/>
                <a:gd name="T14" fmla="*/ 453 w 555"/>
                <a:gd name="T15" fmla="*/ 361 h 924"/>
                <a:gd name="T16" fmla="*/ 38 w 555"/>
                <a:gd name="T17" fmla="*/ 5 h 924"/>
                <a:gd name="T18" fmla="*/ 4 w 555"/>
                <a:gd name="T19" fmla="*/ 22 h 924"/>
                <a:gd name="T20" fmla="*/ 21 w 555"/>
                <a:gd name="T21" fmla="*/ 5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924">
                  <a:moveTo>
                    <a:pt x="21" y="55"/>
                  </a:moveTo>
                  <a:lnTo>
                    <a:pt x="21" y="55"/>
                  </a:lnTo>
                  <a:cubicBezTo>
                    <a:pt x="189" y="110"/>
                    <a:pt x="326" y="227"/>
                    <a:pt x="406" y="385"/>
                  </a:cubicBezTo>
                  <a:cubicBezTo>
                    <a:pt x="486" y="542"/>
                    <a:pt x="500" y="722"/>
                    <a:pt x="445" y="890"/>
                  </a:cubicBezTo>
                  <a:cubicBezTo>
                    <a:pt x="440" y="904"/>
                    <a:pt x="448" y="919"/>
                    <a:pt x="462" y="923"/>
                  </a:cubicBezTo>
                  <a:cubicBezTo>
                    <a:pt x="465" y="924"/>
                    <a:pt x="467" y="924"/>
                    <a:pt x="470" y="924"/>
                  </a:cubicBezTo>
                  <a:cubicBezTo>
                    <a:pt x="481" y="924"/>
                    <a:pt x="492" y="917"/>
                    <a:pt x="496" y="906"/>
                  </a:cubicBezTo>
                  <a:cubicBezTo>
                    <a:pt x="555" y="725"/>
                    <a:pt x="540" y="531"/>
                    <a:pt x="453" y="361"/>
                  </a:cubicBezTo>
                  <a:cubicBezTo>
                    <a:pt x="367" y="190"/>
                    <a:pt x="219" y="64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919192F-0D09-41E3-9577-E3DC66A61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1103313"/>
              <a:ext cx="233363" cy="379413"/>
            </a:xfrm>
            <a:custGeom>
              <a:avLst/>
              <a:gdLst>
                <a:gd name="T0" fmla="*/ 21 w 380"/>
                <a:gd name="T1" fmla="*/ 55 h 619"/>
                <a:gd name="T2" fmla="*/ 21 w 380"/>
                <a:gd name="T3" fmla="*/ 55 h 619"/>
                <a:gd name="T4" fmla="*/ 265 w 380"/>
                <a:gd name="T5" fmla="*/ 264 h 619"/>
                <a:gd name="T6" fmla="*/ 290 w 380"/>
                <a:gd name="T7" fmla="*/ 585 h 619"/>
                <a:gd name="T8" fmla="*/ 307 w 380"/>
                <a:gd name="T9" fmla="*/ 618 h 619"/>
                <a:gd name="T10" fmla="*/ 315 w 380"/>
                <a:gd name="T11" fmla="*/ 619 h 619"/>
                <a:gd name="T12" fmla="*/ 341 w 380"/>
                <a:gd name="T13" fmla="*/ 601 h 619"/>
                <a:gd name="T14" fmla="*/ 313 w 380"/>
                <a:gd name="T15" fmla="*/ 240 h 619"/>
                <a:gd name="T16" fmla="*/ 38 w 380"/>
                <a:gd name="T17" fmla="*/ 4 h 619"/>
                <a:gd name="T18" fmla="*/ 4 w 380"/>
                <a:gd name="T19" fmla="*/ 22 h 619"/>
                <a:gd name="T20" fmla="*/ 21 w 380"/>
                <a:gd name="T21" fmla="*/ 55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619">
                  <a:moveTo>
                    <a:pt x="21" y="55"/>
                  </a:moveTo>
                  <a:lnTo>
                    <a:pt x="21" y="55"/>
                  </a:lnTo>
                  <a:cubicBezTo>
                    <a:pt x="128" y="90"/>
                    <a:pt x="214" y="164"/>
                    <a:pt x="265" y="264"/>
                  </a:cubicBezTo>
                  <a:cubicBezTo>
                    <a:pt x="316" y="364"/>
                    <a:pt x="325" y="478"/>
                    <a:pt x="290" y="585"/>
                  </a:cubicBezTo>
                  <a:cubicBezTo>
                    <a:pt x="286" y="599"/>
                    <a:pt x="293" y="614"/>
                    <a:pt x="307" y="618"/>
                  </a:cubicBezTo>
                  <a:cubicBezTo>
                    <a:pt x="310" y="619"/>
                    <a:pt x="313" y="619"/>
                    <a:pt x="315" y="619"/>
                  </a:cubicBezTo>
                  <a:cubicBezTo>
                    <a:pt x="327" y="619"/>
                    <a:pt x="337" y="612"/>
                    <a:pt x="341" y="601"/>
                  </a:cubicBezTo>
                  <a:cubicBezTo>
                    <a:pt x="380" y="481"/>
                    <a:pt x="370" y="353"/>
                    <a:pt x="313" y="240"/>
                  </a:cubicBezTo>
                  <a:cubicBezTo>
                    <a:pt x="255" y="127"/>
                    <a:pt x="158" y="44"/>
                    <a:pt x="38" y="4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E3A45BA3-F181-4174-9C8E-C3E55E6A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800" y="1244601"/>
              <a:ext cx="139700" cy="192088"/>
            </a:xfrm>
            <a:custGeom>
              <a:avLst/>
              <a:gdLst>
                <a:gd name="T0" fmla="*/ 21 w 226"/>
                <a:gd name="T1" fmla="*/ 55 h 314"/>
                <a:gd name="T2" fmla="*/ 21 w 226"/>
                <a:gd name="T3" fmla="*/ 55 h 314"/>
                <a:gd name="T4" fmla="*/ 135 w 226"/>
                <a:gd name="T5" fmla="*/ 280 h 314"/>
                <a:gd name="T6" fmla="*/ 152 w 226"/>
                <a:gd name="T7" fmla="*/ 313 h 314"/>
                <a:gd name="T8" fmla="*/ 161 w 226"/>
                <a:gd name="T9" fmla="*/ 314 h 314"/>
                <a:gd name="T10" fmla="*/ 186 w 226"/>
                <a:gd name="T11" fmla="*/ 296 h 314"/>
                <a:gd name="T12" fmla="*/ 38 w 226"/>
                <a:gd name="T13" fmla="*/ 4 h 314"/>
                <a:gd name="T14" fmla="*/ 4 w 226"/>
                <a:gd name="T15" fmla="*/ 21 h 314"/>
                <a:gd name="T16" fmla="*/ 21 w 226"/>
                <a:gd name="T17" fmla="*/ 5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314">
                  <a:moveTo>
                    <a:pt x="21" y="55"/>
                  </a:moveTo>
                  <a:lnTo>
                    <a:pt x="21" y="55"/>
                  </a:lnTo>
                  <a:cubicBezTo>
                    <a:pt x="115" y="85"/>
                    <a:pt x="166" y="186"/>
                    <a:pt x="135" y="280"/>
                  </a:cubicBezTo>
                  <a:cubicBezTo>
                    <a:pt x="131" y="294"/>
                    <a:pt x="138" y="309"/>
                    <a:pt x="152" y="313"/>
                  </a:cubicBezTo>
                  <a:cubicBezTo>
                    <a:pt x="155" y="314"/>
                    <a:pt x="158" y="314"/>
                    <a:pt x="161" y="314"/>
                  </a:cubicBezTo>
                  <a:cubicBezTo>
                    <a:pt x="172" y="314"/>
                    <a:pt x="182" y="307"/>
                    <a:pt x="186" y="296"/>
                  </a:cubicBezTo>
                  <a:cubicBezTo>
                    <a:pt x="226" y="175"/>
                    <a:pt x="159" y="44"/>
                    <a:pt x="38" y="4"/>
                  </a:cubicBezTo>
                  <a:cubicBezTo>
                    <a:pt x="24" y="0"/>
                    <a:pt x="9" y="7"/>
                    <a:pt x="4" y="21"/>
                  </a:cubicBezTo>
                  <a:cubicBezTo>
                    <a:pt x="0" y="35"/>
                    <a:pt x="7" y="50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2" name="Group 71" hidden="1"/>
          <p:cNvGrpSpPr/>
          <p:nvPr/>
        </p:nvGrpSpPr>
        <p:grpSpPr>
          <a:xfrm>
            <a:off x="-1448447" y="1426270"/>
            <a:ext cx="818555" cy="854273"/>
            <a:chOff x="5413375" y="2063750"/>
            <a:chExt cx="873125" cy="911225"/>
          </a:xfrm>
        </p:grpSpPr>
        <p:sp>
          <p:nvSpPr>
            <p:cNvPr id="73" name="AutoShape 19">
              <a:extLst>
                <a:ext uri="{FF2B5EF4-FFF2-40B4-BE49-F238E27FC236}">
                  <a16:creationId xmlns:a16="http://schemas.microsoft.com/office/drawing/2014/main" id="{976F8694-AF96-43C6-A9D6-AA72DDEA1A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32425" y="2063750"/>
              <a:ext cx="844550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83AA5DE1-9320-4417-91D5-10A05CDA9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3375" y="2063750"/>
              <a:ext cx="690563" cy="911225"/>
            </a:xfrm>
            <a:custGeom>
              <a:avLst/>
              <a:gdLst>
                <a:gd name="T0" fmla="*/ 1098 w 1192"/>
                <a:gd name="T1" fmla="*/ 1420 h 1584"/>
                <a:gd name="T2" fmla="*/ 1098 w 1192"/>
                <a:gd name="T3" fmla="*/ 1420 h 1584"/>
                <a:gd name="T4" fmla="*/ 1025 w 1192"/>
                <a:gd name="T5" fmla="*/ 1486 h 1584"/>
                <a:gd name="T6" fmla="*/ 911 w 1192"/>
                <a:gd name="T7" fmla="*/ 1530 h 1584"/>
                <a:gd name="T8" fmla="*/ 857 w 1192"/>
                <a:gd name="T9" fmla="*/ 1522 h 1584"/>
                <a:gd name="T10" fmla="*/ 268 w 1192"/>
                <a:gd name="T11" fmla="*/ 989 h 1584"/>
                <a:gd name="T12" fmla="*/ 102 w 1192"/>
                <a:gd name="T13" fmla="*/ 213 h 1584"/>
                <a:gd name="T14" fmla="*/ 216 w 1192"/>
                <a:gd name="T15" fmla="*/ 86 h 1584"/>
                <a:gd name="T16" fmla="*/ 310 w 1192"/>
                <a:gd name="T17" fmla="*/ 55 h 1584"/>
                <a:gd name="T18" fmla="*/ 328 w 1192"/>
                <a:gd name="T19" fmla="*/ 53 h 1584"/>
                <a:gd name="T20" fmla="*/ 471 w 1192"/>
                <a:gd name="T21" fmla="*/ 498 h 1584"/>
                <a:gd name="T22" fmla="*/ 391 w 1192"/>
                <a:gd name="T23" fmla="*/ 534 h 1584"/>
                <a:gd name="T24" fmla="*/ 436 w 1192"/>
                <a:gd name="T25" fmla="*/ 892 h 1584"/>
                <a:gd name="T26" fmla="*/ 724 w 1192"/>
                <a:gd name="T27" fmla="*/ 1111 h 1584"/>
                <a:gd name="T28" fmla="*/ 796 w 1192"/>
                <a:gd name="T29" fmla="*/ 1059 h 1584"/>
                <a:gd name="T30" fmla="*/ 826 w 1192"/>
                <a:gd name="T31" fmla="*/ 1050 h 1584"/>
                <a:gd name="T32" fmla="*/ 1098 w 1192"/>
                <a:gd name="T33" fmla="*/ 1420 h 1584"/>
                <a:gd name="T34" fmla="*/ 826 w 1192"/>
                <a:gd name="T35" fmla="*/ 997 h 1584"/>
                <a:gd name="T36" fmla="*/ 826 w 1192"/>
                <a:gd name="T37" fmla="*/ 997 h 1584"/>
                <a:gd name="T38" fmla="*/ 764 w 1192"/>
                <a:gd name="T39" fmla="*/ 1016 h 1584"/>
                <a:gd name="T40" fmla="*/ 710 w 1192"/>
                <a:gd name="T41" fmla="*/ 1055 h 1584"/>
                <a:gd name="T42" fmla="*/ 482 w 1192"/>
                <a:gd name="T43" fmla="*/ 866 h 1584"/>
                <a:gd name="T44" fmla="*/ 432 w 1192"/>
                <a:gd name="T45" fmla="*/ 574 h 1584"/>
                <a:gd name="T46" fmla="*/ 493 w 1192"/>
                <a:gd name="T47" fmla="*/ 546 h 1584"/>
                <a:gd name="T48" fmla="*/ 551 w 1192"/>
                <a:gd name="T49" fmla="*/ 303 h 1584"/>
                <a:gd name="T50" fmla="*/ 328 w 1192"/>
                <a:gd name="T51" fmla="*/ 0 h 1584"/>
                <a:gd name="T52" fmla="*/ 294 w 1192"/>
                <a:gd name="T53" fmla="*/ 5 h 1584"/>
                <a:gd name="T54" fmla="*/ 199 w 1192"/>
                <a:gd name="T55" fmla="*/ 35 h 1584"/>
                <a:gd name="T56" fmla="*/ 49 w 1192"/>
                <a:gd name="T57" fmla="*/ 202 h 1584"/>
                <a:gd name="T58" fmla="*/ 222 w 1192"/>
                <a:gd name="T59" fmla="*/ 1016 h 1584"/>
                <a:gd name="T60" fmla="*/ 841 w 1192"/>
                <a:gd name="T61" fmla="*/ 1572 h 1584"/>
                <a:gd name="T62" fmla="*/ 911 w 1192"/>
                <a:gd name="T63" fmla="*/ 1584 h 1584"/>
                <a:gd name="T64" fmla="*/ 1060 w 1192"/>
                <a:gd name="T65" fmla="*/ 1526 h 1584"/>
                <a:gd name="T66" fmla="*/ 1134 w 1192"/>
                <a:gd name="T67" fmla="*/ 1459 h 1584"/>
                <a:gd name="T68" fmla="*/ 1156 w 1192"/>
                <a:gd name="T69" fmla="*/ 1295 h 1584"/>
                <a:gd name="T70" fmla="*/ 826 w 1192"/>
                <a:gd name="T71" fmla="*/ 997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98" y="1420"/>
                  </a:moveTo>
                  <a:lnTo>
                    <a:pt x="1098" y="1420"/>
                  </a:ln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close/>
                  <a:moveTo>
                    <a:pt x="826" y="997"/>
                  </a:moveTo>
                  <a:lnTo>
                    <a:pt x="826" y="997"/>
                  </a:ln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59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37837C04-E082-4ACC-8474-D9CEDD102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3900" y="2182813"/>
              <a:ext cx="482600" cy="387350"/>
            </a:xfrm>
            <a:custGeom>
              <a:avLst/>
              <a:gdLst>
                <a:gd name="T0" fmla="*/ 780 w 833"/>
                <a:gd name="T1" fmla="*/ 419 h 672"/>
                <a:gd name="T2" fmla="*/ 780 w 833"/>
                <a:gd name="T3" fmla="*/ 419 h 672"/>
                <a:gd name="T4" fmla="*/ 710 w 833"/>
                <a:gd name="T5" fmla="*/ 489 h 672"/>
                <a:gd name="T6" fmla="*/ 331 w 833"/>
                <a:gd name="T7" fmla="*/ 489 h 672"/>
                <a:gd name="T8" fmla="*/ 163 w 833"/>
                <a:gd name="T9" fmla="*/ 616 h 672"/>
                <a:gd name="T10" fmla="*/ 156 w 833"/>
                <a:gd name="T11" fmla="*/ 618 h 672"/>
                <a:gd name="T12" fmla="*/ 151 w 833"/>
                <a:gd name="T13" fmla="*/ 617 h 672"/>
                <a:gd name="T14" fmla="*/ 146 w 833"/>
                <a:gd name="T15" fmla="*/ 607 h 672"/>
                <a:gd name="T16" fmla="*/ 146 w 833"/>
                <a:gd name="T17" fmla="*/ 489 h 672"/>
                <a:gd name="T18" fmla="*/ 123 w 833"/>
                <a:gd name="T19" fmla="*/ 489 h 672"/>
                <a:gd name="T20" fmla="*/ 53 w 833"/>
                <a:gd name="T21" fmla="*/ 419 h 672"/>
                <a:gd name="T22" fmla="*/ 53 w 833"/>
                <a:gd name="T23" fmla="*/ 123 h 672"/>
                <a:gd name="T24" fmla="*/ 123 w 833"/>
                <a:gd name="T25" fmla="*/ 53 h 672"/>
                <a:gd name="T26" fmla="*/ 710 w 833"/>
                <a:gd name="T27" fmla="*/ 53 h 672"/>
                <a:gd name="T28" fmla="*/ 780 w 833"/>
                <a:gd name="T29" fmla="*/ 123 h 672"/>
                <a:gd name="T30" fmla="*/ 780 w 833"/>
                <a:gd name="T31" fmla="*/ 419 h 672"/>
                <a:gd name="T32" fmla="*/ 710 w 833"/>
                <a:gd name="T33" fmla="*/ 0 h 672"/>
                <a:gd name="T34" fmla="*/ 710 w 833"/>
                <a:gd name="T35" fmla="*/ 0 h 672"/>
                <a:gd name="T36" fmla="*/ 123 w 833"/>
                <a:gd name="T37" fmla="*/ 0 h 672"/>
                <a:gd name="T38" fmla="*/ 0 w 833"/>
                <a:gd name="T39" fmla="*/ 123 h 672"/>
                <a:gd name="T40" fmla="*/ 0 w 833"/>
                <a:gd name="T41" fmla="*/ 419 h 672"/>
                <a:gd name="T42" fmla="*/ 92 w 833"/>
                <a:gd name="T43" fmla="*/ 538 h 672"/>
                <a:gd name="T44" fmla="*/ 92 w 833"/>
                <a:gd name="T45" fmla="*/ 607 h 672"/>
                <a:gd name="T46" fmla="*/ 128 w 833"/>
                <a:gd name="T47" fmla="*/ 665 h 672"/>
                <a:gd name="T48" fmla="*/ 156 w 833"/>
                <a:gd name="T49" fmla="*/ 672 h 672"/>
                <a:gd name="T50" fmla="*/ 195 w 833"/>
                <a:gd name="T51" fmla="*/ 659 h 672"/>
                <a:gd name="T52" fmla="*/ 349 w 833"/>
                <a:gd name="T53" fmla="*/ 542 h 672"/>
                <a:gd name="T54" fmla="*/ 710 w 833"/>
                <a:gd name="T55" fmla="*/ 542 h 672"/>
                <a:gd name="T56" fmla="*/ 833 w 833"/>
                <a:gd name="T57" fmla="*/ 419 h 672"/>
                <a:gd name="T58" fmla="*/ 833 w 833"/>
                <a:gd name="T59" fmla="*/ 123 h 672"/>
                <a:gd name="T60" fmla="*/ 710 w 833"/>
                <a:gd name="T61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3" h="672">
                  <a:moveTo>
                    <a:pt x="780" y="419"/>
                  </a:moveTo>
                  <a:lnTo>
                    <a:pt x="780" y="419"/>
                  </a:lnTo>
                  <a:cubicBezTo>
                    <a:pt x="780" y="458"/>
                    <a:pt x="748" y="489"/>
                    <a:pt x="710" y="489"/>
                  </a:cubicBezTo>
                  <a:lnTo>
                    <a:pt x="331" y="489"/>
                  </a:lnTo>
                  <a:lnTo>
                    <a:pt x="163" y="616"/>
                  </a:lnTo>
                  <a:cubicBezTo>
                    <a:pt x="161" y="618"/>
                    <a:pt x="159" y="618"/>
                    <a:pt x="156" y="618"/>
                  </a:cubicBezTo>
                  <a:cubicBezTo>
                    <a:pt x="155" y="618"/>
                    <a:pt x="153" y="618"/>
                    <a:pt x="151" y="617"/>
                  </a:cubicBezTo>
                  <a:cubicBezTo>
                    <a:pt x="148" y="615"/>
                    <a:pt x="146" y="612"/>
                    <a:pt x="146" y="607"/>
                  </a:cubicBezTo>
                  <a:lnTo>
                    <a:pt x="146" y="489"/>
                  </a:lnTo>
                  <a:lnTo>
                    <a:pt x="123" y="489"/>
                  </a:lnTo>
                  <a:cubicBezTo>
                    <a:pt x="85" y="489"/>
                    <a:pt x="53" y="458"/>
                    <a:pt x="53" y="419"/>
                  </a:cubicBezTo>
                  <a:lnTo>
                    <a:pt x="53" y="123"/>
                  </a:lnTo>
                  <a:cubicBezTo>
                    <a:pt x="53" y="84"/>
                    <a:pt x="85" y="53"/>
                    <a:pt x="123" y="53"/>
                  </a:cubicBezTo>
                  <a:lnTo>
                    <a:pt x="710" y="53"/>
                  </a:lnTo>
                  <a:cubicBezTo>
                    <a:pt x="748" y="53"/>
                    <a:pt x="780" y="84"/>
                    <a:pt x="780" y="123"/>
                  </a:cubicBezTo>
                  <a:lnTo>
                    <a:pt x="780" y="419"/>
                  </a:lnTo>
                  <a:close/>
                  <a:moveTo>
                    <a:pt x="710" y="0"/>
                  </a:moveTo>
                  <a:lnTo>
                    <a:pt x="710" y="0"/>
                  </a:lnTo>
                  <a:lnTo>
                    <a:pt x="123" y="0"/>
                  </a:lnTo>
                  <a:cubicBezTo>
                    <a:pt x="55" y="0"/>
                    <a:pt x="0" y="55"/>
                    <a:pt x="0" y="123"/>
                  </a:cubicBezTo>
                  <a:lnTo>
                    <a:pt x="0" y="419"/>
                  </a:lnTo>
                  <a:cubicBezTo>
                    <a:pt x="0" y="476"/>
                    <a:pt x="39" y="525"/>
                    <a:pt x="92" y="538"/>
                  </a:cubicBezTo>
                  <a:lnTo>
                    <a:pt x="92" y="607"/>
                  </a:lnTo>
                  <a:cubicBezTo>
                    <a:pt x="92" y="632"/>
                    <a:pt x="106" y="654"/>
                    <a:pt x="128" y="665"/>
                  </a:cubicBezTo>
                  <a:cubicBezTo>
                    <a:pt x="137" y="669"/>
                    <a:pt x="146" y="672"/>
                    <a:pt x="156" y="672"/>
                  </a:cubicBezTo>
                  <a:cubicBezTo>
                    <a:pt x="170" y="672"/>
                    <a:pt x="184" y="667"/>
                    <a:pt x="195" y="659"/>
                  </a:cubicBezTo>
                  <a:lnTo>
                    <a:pt x="349" y="542"/>
                  </a:lnTo>
                  <a:lnTo>
                    <a:pt x="710" y="542"/>
                  </a:lnTo>
                  <a:cubicBezTo>
                    <a:pt x="778" y="542"/>
                    <a:pt x="833" y="487"/>
                    <a:pt x="833" y="419"/>
                  </a:cubicBezTo>
                  <a:lnTo>
                    <a:pt x="833" y="123"/>
                  </a:lnTo>
                  <a:cubicBezTo>
                    <a:pt x="833" y="55"/>
                    <a:pt x="778" y="0"/>
                    <a:pt x="710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C2D83862-A25F-46E0-BFAB-89004C4EC5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1688" y="2289175"/>
              <a:ext cx="100013" cy="98425"/>
            </a:xfrm>
            <a:custGeom>
              <a:avLst/>
              <a:gdLst>
                <a:gd name="T0" fmla="*/ 86 w 171"/>
                <a:gd name="T1" fmla="*/ 118 h 171"/>
                <a:gd name="T2" fmla="*/ 86 w 171"/>
                <a:gd name="T3" fmla="*/ 118 h 171"/>
                <a:gd name="T4" fmla="*/ 53 w 171"/>
                <a:gd name="T5" fmla="*/ 86 h 171"/>
                <a:gd name="T6" fmla="*/ 86 w 171"/>
                <a:gd name="T7" fmla="*/ 54 h 171"/>
                <a:gd name="T8" fmla="*/ 118 w 171"/>
                <a:gd name="T9" fmla="*/ 86 h 171"/>
                <a:gd name="T10" fmla="*/ 86 w 171"/>
                <a:gd name="T11" fmla="*/ 118 h 171"/>
                <a:gd name="T12" fmla="*/ 86 w 171"/>
                <a:gd name="T13" fmla="*/ 0 h 171"/>
                <a:gd name="T14" fmla="*/ 86 w 171"/>
                <a:gd name="T15" fmla="*/ 0 h 171"/>
                <a:gd name="T16" fmla="*/ 0 w 171"/>
                <a:gd name="T17" fmla="*/ 86 h 171"/>
                <a:gd name="T18" fmla="*/ 86 w 171"/>
                <a:gd name="T19" fmla="*/ 171 h 171"/>
                <a:gd name="T20" fmla="*/ 171 w 171"/>
                <a:gd name="T21" fmla="*/ 86 h 171"/>
                <a:gd name="T22" fmla="*/ 86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6" y="118"/>
                  </a:moveTo>
                  <a:lnTo>
                    <a:pt x="86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6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6" y="118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6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43A34FC4-E910-4D6D-A55D-9678FB4C2E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8700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056ABA39-61C1-4FE8-BD10-A36D7C68A1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5988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3D98BA9D-EE08-4B82-8298-2ED01879B1A3}"/>
              </a:ext>
            </a:extLst>
          </p:cNvPr>
          <p:cNvSpPr/>
          <p:nvPr/>
        </p:nvSpPr>
        <p:spPr>
          <a:xfrm rot="16200000" flipH="1">
            <a:off x="3197453" y="-2136547"/>
            <a:ext cx="5797094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  <a:lumMod val="0"/>
                </a:srgbClr>
              </a:gs>
              <a:gs pos="100000">
                <a:schemeClr val="bg2">
                  <a:lumMod val="0"/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7" tIns="42808" rIns="85607" bIns="42808" rtlCol="0" anchor="ctr"/>
          <a:lstStyle/>
          <a:p>
            <a:pPr marL="0" marR="0" lvl="0" indent="0" algn="ctr" defTabSz="856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906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CD1DB8FC-D391-497E-BB8B-D50925BF2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F3B58-84C8-EC41-827B-07CD19D62B96}"/>
              </a:ext>
            </a:extLst>
          </p:cNvPr>
          <p:cNvSpPr txBox="1"/>
          <p:nvPr/>
        </p:nvSpPr>
        <p:spPr>
          <a:xfrm>
            <a:off x="10569388" y="-1788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4D93F-7ED5-1D49-B371-00A68AA280A1}"/>
              </a:ext>
            </a:extLst>
          </p:cNvPr>
          <p:cNvSpPr txBox="1"/>
          <p:nvPr/>
        </p:nvSpPr>
        <p:spPr>
          <a:xfrm>
            <a:off x="13484506" y="983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940B81-0C66-8444-B036-C89F4D91E922}"/>
              </a:ext>
            </a:extLst>
          </p:cNvPr>
          <p:cNvSpPr/>
          <p:nvPr/>
        </p:nvSpPr>
        <p:spPr>
          <a:xfrm>
            <a:off x="376241" y="3424905"/>
            <a:ext cx="3244814" cy="4370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>
              <a:lnSpc>
                <a:spcPct val="80000"/>
              </a:lnSpc>
              <a:defRPr/>
            </a:pPr>
            <a:r>
              <a:rPr lang="es-MX" sz="2800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  <a:t>Vista del agente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7C2420-579C-4155-ABDE-2D1038BBFA7F}"/>
              </a:ext>
            </a:extLst>
          </p:cNvPr>
          <p:cNvSpPr/>
          <p:nvPr/>
        </p:nvSpPr>
        <p:spPr>
          <a:xfrm>
            <a:off x="4421063" y="1127104"/>
            <a:ext cx="6903754" cy="8686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s-MX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Inicie sesión fácilmente cuando esté listo para atender llamadas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93DC1A-09AD-C74D-B3A5-4A49351BB6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" t="819" r="1312" b="69505"/>
          <a:stretch/>
        </p:blipFill>
        <p:spPr>
          <a:xfrm>
            <a:off x="3977153" y="1984156"/>
            <a:ext cx="7695109" cy="1543767"/>
          </a:xfrm>
          <a:prstGeom prst="rect">
            <a:avLst/>
          </a:prstGeom>
          <a:ln>
            <a:solidFill>
              <a:srgbClr val="165C7D"/>
            </a:solidFill>
          </a:ln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A752E1-32B9-B943-92B5-1D6B6E50FF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2" t="819" r="-1" b="72273"/>
          <a:stretch/>
        </p:blipFill>
        <p:spPr>
          <a:xfrm>
            <a:off x="4677468" y="4313986"/>
            <a:ext cx="7245934" cy="1306513"/>
          </a:xfrm>
          <a:prstGeom prst="rect">
            <a:avLst/>
          </a:prstGeom>
          <a:ln>
            <a:solidFill>
              <a:srgbClr val="165C7D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E3326DE-3662-AB4F-AF19-0A0496CB15B4}"/>
              </a:ext>
            </a:extLst>
          </p:cNvPr>
          <p:cNvSpPr/>
          <p:nvPr/>
        </p:nvSpPr>
        <p:spPr>
          <a:xfrm>
            <a:off x="5371918" y="3631871"/>
            <a:ext cx="5388053" cy="4531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s-MX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Simplemente cierre sesión al final del día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48CF5E-DAD3-7B45-953F-B699665122FB}"/>
              </a:ext>
            </a:extLst>
          </p:cNvPr>
          <p:cNvSpPr/>
          <p:nvPr/>
        </p:nvSpPr>
        <p:spPr>
          <a:xfrm>
            <a:off x="10366809" y="4709023"/>
            <a:ext cx="1467895" cy="373558"/>
          </a:xfrm>
          <a:prstGeom prst="rect">
            <a:avLst/>
          </a:prstGeom>
          <a:noFill/>
          <a:ln w="3810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8523AC-5896-4344-95ED-03BFD6DF6E9A}"/>
              </a:ext>
            </a:extLst>
          </p:cNvPr>
          <p:cNvSpPr/>
          <p:nvPr/>
        </p:nvSpPr>
        <p:spPr>
          <a:xfrm>
            <a:off x="9519903" y="2689867"/>
            <a:ext cx="1552337" cy="373558"/>
          </a:xfrm>
          <a:prstGeom prst="rect">
            <a:avLst/>
          </a:prstGeom>
          <a:noFill/>
          <a:ln w="3810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300915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B213DB-0933-42EC-BA9E-00C6C30D43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1039" t="438" r="4007" b="670"/>
          <a:stretch/>
        </p:blipFill>
        <p:spPr>
          <a:xfrm>
            <a:off x="1990" y="514"/>
            <a:ext cx="7822718" cy="6878161"/>
          </a:xfrm>
          <a:prstGeom prst="rect">
            <a:avLst/>
          </a:prstGeom>
        </p:spPr>
      </p:pic>
      <p:sp>
        <p:nvSpPr>
          <p:cNvPr id="59" name="Pentagon 27">
            <a:extLst>
              <a:ext uri="{FF2B5EF4-FFF2-40B4-BE49-F238E27FC236}">
                <a16:creationId xmlns:a16="http://schemas.microsoft.com/office/drawing/2014/main" id="{A5E4AF63-A73B-DA4D-998E-5963DC0AF5F9}"/>
              </a:ext>
            </a:extLst>
          </p:cNvPr>
          <p:cNvSpPr/>
          <p:nvPr/>
        </p:nvSpPr>
        <p:spPr>
          <a:xfrm rot="16200000">
            <a:off x="3782187" y="-1612777"/>
            <a:ext cx="6887960" cy="10079714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D1E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90" name="Pentagon 27">
            <a:extLst>
              <a:ext uri="{FF2B5EF4-FFF2-40B4-BE49-F238E27FC236}">
                <a16:creationId xmlns:a16="http://schemas.microsoft.com/office/drawing/2014/main" id="{3E5DE8A5-031B-4865-9880-5356C0115A49}"/>
              </a:ext>
            </a:extLst>
          </p:cNvPr>
          <p:cNvSpPr/>
          <p:nvPr/>
        </p:nvSpPr>
        <p:spPr>
          <a:xfrm rot="16200000">
            <a:off x="3951594" y="-1495141"/>
            <a:ext cx="6891359" cy="9847838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FC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60" name="Group 59" hidden="1"/>
          <p:cNvGrpSpPr/>
          <p:nvPr/>
        </p:nvGrpSpPr>
        <p:grpSpPr>
          <a:xfrm>
            <a:off x="-1429100" y="365126"/>
            <a:ext cx="836415" cy="907852"/>
            <a:chOff x="5434012" y="931863"/>
            <a:chExt cx="892176" cy="968375"/>
          </a:xfrm>
        </p:grpSpPr>
        <p:sp>
          <p:nvSpPr>
            <p:cNvPr id="61" name="AutoShape 12">
              <a:extLst>
                <a:ext uri="{FF2B5EF4-FFF2-40B4-BE49-F238E27FC236}">
                  <a16:creationId xmlns:a16="http://schemas.microsoft.com/office/drawing/2014/main" id="{DE29F92F-6CCF-4234-9C3F-1F06C81683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54650" y="931863"/>
              <a:ext cx="849313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F5D96FAB-3526-496D-A30A-D88B6CAB2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012" y="931863"/>
              <a:ext cx="733425" cy="968375"/>
            </a:xfrm>
            <a:custGeom>
              <a:avLst/>
              <a:gdLst>
                <a:gd name="T0" fmla="*/ 102 w 1192"/>
                <a:gd name="T1" fmla="*/ 213 h 1584"/>
                <a:gd name="T2" fmla="*/ 102 w 1192"/>
                <a:gd name="T3" fmla="*/ 213 h 1584"/>
                <a:gd name="T4" fmla="*/ 216 w 1192"/>
                <a:gd name="T5" fmla="*/ 86 h 1584"/>
                <a:gd name="T6" fmla="*/ 310 w 1192"/>
                <a:gd name="T7" fmla="*/ 55 h 1584"/>
                <a:gd name="T8" fmla="*/ 328 w 1192"/>
                <a:gd name="T9" fmla="*/ 53 h 1584"/>
                <a:gd name="T10" fmla="*/ 471 w 1192"/>
                <a:gd name="T11" fmla="*/ 498 h 1584"/>
                <a:gd name="T12" fmla="*/ 391 w 1192"/>
                <a:gd name="T13" fmla="*/ 534 h 1584"/>
                <a:gd name="T14" fmla="*/ 436 w 1192"/>
                <a:gd name="T15" fmla="*/ 892 h 1584"/>
                <a:gd name="T16" fmla="*/ 724 w 1192"/>
                <a:gd name="T17" fmla="*/ 1111 h 1584"/>
                <a:gd name="T18" fmla="*/ 796 w 1192"/>
                <a:gd name="T19" fmla="*/ 1059 h 1584"/>
                <a:gd name="T20" fmla="*/ 826 w 1192"/>
                <a:gd name="T21" fmla="*/ 1050 h 1584"/>
                <a:gd name="T22" fmla="*/ 1098 w 1192"/>
                <a:gd name="T23" fmla="*/ 1420 h 1584"/>
                <a:gd name="T24" fmla="*/ 1025 w 1192"/>
                <a:gd name="T25" fmla="*/ 1486 h 1584"/>
                <a:gd name="T26" fmla="*/ 911 w 1192"/>
                <a:gd name="T27" fmla="*/ 1530 h 1584"/>
                <a:gd name="T28" fmla="*/ 857 w 1192"/>
                <a:gd name="T29" fmla="*/ 1522 h 1584"/>
                <a:gd name="T30" fmla="*/ 268 w 1192"/>
                <a:gd name="T31" fmla="*/ 989 h 1584"/>
                <a:gd name="T32" fmla="*/ 102 w 1192"/>
                <a:gd name="T33" fmla="*/ 213 h 1584"/>
                <a:gd name="T34" fmla="*/ 841 w 1192"/>
                <a:gd name="T35" fmla="*/ 1572 h 1584"/>
                <a:gd name="T36" fmla="*/ 841 w 1192"/>
                <a:gd name="T37" fmla="*/ 1572 h 1584"/>
                <a:gd name="T38" fmla="*/ 911 w 1192"/>
                <a:gd name="T39" fmla="*/ 1584 h 1584"/>
                <a:gd name="T40" fmla="*/ 1060 w 1192"/>
                <a:gd name="T41" fmla="*/ 1526 h 1584"/>
                <a:gd name="T42" fmla="*/ 1134 w 1192"/>
                <a:gd name="T43" fmla="*/ 1460 h 1584"/>
                <a:gd name="T44" fmla="*/ 1156 w 1192"/>
                <a:gd name="T45" fmla="*/ 1295 h 1584"/>
                <a:gd name="T46" fmla="*/ 826 w 1192"/>
                <a:gd name="T47" fmla="*/ 997 h 1584"/>
                <a:gd name="T48" fmla="*/ 764 w 1192"/>
                <a:gd name="T49" fmla="*/ 1016 h 1584"/>
                <a:gd name="T50" fmla="*/ 710 w 1192"/>
                <a:gd name="T51" fmla="*/ 1055 h 1584"/>
                <a:gd name="T52" fmla="*/ 482 w 1192"/>
                <a:gd name="T53" fmla="*/ 866 h 1584"/>
                <a:gd name="T54" fmla="*/ 432 w 1192"/>
                <a:gd name="T55" fmla="*/ 574 h 1584"/>
                <a:gd name="T56" fmla="*/ 493 w 1192"/>
                <a:gd name="T57" fmla="*/ 546 h 1584"/>
                <a:gd name="T58" fmla="*/ 551 w 1192"/>
                <a:gd name="T59" fmla="*/ 303 h 1584"/>
                <a:gd name="T60" fmla="*/ 328 w 1192"/>
                <a:gd name="T61" fmla="*/ 0 h 1584"/>
                <a:gd name="T62" fmla="*/ 294 w 1192"/>
                <a:gd name="T63" fmla="*/ 5 h 1584"/>
                <a:gd name="T64" fmla="*/ 199 w 1192"/>
                <a:gd name="T65" fmla="*/ 35 h 1584"/>
                <a:gd name="T66" fmla="*/ 49 w 1192"/>
                <a:gd name="T67" fmla="*/ 202 h 1584"/>
                <a:gd name="T68" fmla="*/ 222 w 1192"/>
                <a:gd name="T69" fmla="*/ 1016 h 1584"/>
                <a:gd name="T70" fmla="*/ 841 w 1192"/>
                <a:gd name="T71" fmla="*/ 1572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2" y="213"/>
                  </a:moveTo>
                  <a:lnTo>
                    <a:pt x="102" y="213"/>
                  </a:ln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lose/>
                  <a:moveTo>
                    <a:pt x="841" y="1572"/>
                  </a:moveTo>
                  <a:lnTo>
                    <a:pt x="841" y="1572"/>
                  </a:ln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60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DC834021-1F0B-4E91-AFB3-9CAD89146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5" y="963613"/>
              <a:ext cx="341313" cy="565150"/>
            </a:xfrm>
            <a:custGeom>
              <a:avLst/>
              <a:gdLst>
                <a:gd name="T0" fmla="*/ 21 w 555"/>
                <a:gd name="T1" fmla="*/ 55 h 924"/>
                <a:gd name="T2" fmla="*/ 21 w 555"/>
                <a:gd name="T3" fmla="*/ 55 h 924"/>
                <a:gd name="T4" fmla="*/ 406 w 555"/>
                <a:gd name="T5" fmla="*/ 385 h 924"/>
                <a:gd name="T6" fmla="*/ 445 w 555"/>
                <a:gd name="T7" fmla="*/ 890 h 924"/>
                <a:gd name="T8" fmla="*/ 462 w 555"/>
                <a:gd name="T9" fmla="*/ 923 h 924"/>
                <a:gd name="T10" fmla="*/ 470 w 555"/>
                <a:gd name="T11" fmla="*/ 924 h 924"/>
                <a:gd name="T12" fmla="*/ 496 w 555"/>
                <a:gd name="T13" fmla="*/ 906 h 924"/>
                <a:gd name="T14" fmla="*/ 453 w 555"/>
                <a:gd name="T15" fmla="*/ 361 h 924"/>
                <a:gd name="T16" fmla="*/ 38 w 555"/>
                <a:gd name="T17" fmla="*/ 5 h 924"/>
                <a:gd name="T18" fmla="*/ 4 w 555"/>
                <a:gd name="T19" fmla="*/ 22 h 924"/>
                <a:gd name="T20" fmla="*/ 21 w 555"/>
                <a:gd name="T21" fmla="*/ 5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924">
                  <a:moveTo>
                    <a:pt x="21" y="55"/>
                  </a:moveTo>
                  <a:lnTo>
                    <a:pt x="21" y="55"/>
                  </a:lnTo>
                  <a:cubicBezTo>
                    <a:pt x="189" y="110"/>
                    <a:pt x="326" y="227"/>
                    <a:pt x="406" y="385"/>
                  </a:cubicBezTo>
                  <a:cubicBezTo>
                    <a:pt x="486" y="542"/>
                    <a:pt x="500" y="722"/>
                    <a:pt x="445" y="890"/>
                  </a:cubicBezTo>
                  <a:cubicBezTo>
                    <a:pt x="440" y="904"/>
                    <a:pt x="448" y="919"/>
                    <a:pt x="462" y="923"/>
                  </a:cubicBezTo>
                  <a:cubicBezTo>
                    <a:pt x="465" y="924"/>
                    <a:pt x="467" y="924"/>
                    <a:pt x="470" y="924"/>
                  </a:cubicBezTo>
                  <a:cubicBezTo>
                    <a:pt x="481" y="924"/>
                    <a:pt x="492" y="917"/>
                    <a:pt x="496" y="906"/>
                  </a:cubicBezTo>
                  <a:cubicBezTo>
                    <a:pt x="555" y="725"/>
                    <a:pt x="540" y="531"/>
                    <a:pt x="453" y="361"/>
                  </a:cubicBezTo>
                  <a:cubicBezTo>
                    <a:pt x="367" y="190"/>
                    <a:pt x="219" y="64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919192F-0D09-41E3-9577-E3DC66A61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1103313"/>
              <a:ext cx="233363" cy="379413"/>
            </a:xfrm>
            <a:custGeom>
              <a:avLst/>
              <a:gdLst>
                <a:gd name="T0" fmla="*/ 21 w 380"/>
                <a:gd name="T1" fmla="*/ 55 h 619"/>
                <a:gd name="T2" fmla="*/ 21 w 380"/>
                <a:gd name="T3" fmla="*/ 55 h 619"/>
                <a:gd name="T4" fmla="*/ 265 w 380"/>
                <a:gd name="T5" fmla="*/ 264 h 619"/>
                <a:gd name="T6" fmla="*/ 290 w 380"/>
                <a:gd name="T7" fmla="*/ 585 h 619"/>
                <a:gd name="T8" fmla="*/ 307 w 380"/>
                <a:gd name="T9" fmla="*/ 618 h 619"/>
                <a:gd name="T10" fmla="*/ 315 w 380"/>
                <a:gd name="T11" fmla="*/ 619 h 619"/>
                <a:gd name="T12" fmla="*/ 341 w 380"/>
                <a:gd name="T13" fmla="*/ 601 h 619"/>
                <a:gd name="T14" fmla="*/ 313 w 380"/>
                <a:gd name="T15" fmla="*/ 240 h 619"/>
                <a:gd name="T16" fmla="*/ 38 w 380"/>
                <a:gd name="T17" fmla="*/ 4 h 619"/>
                <a:gd name="T18" fmla="*/ 4 w 380"/>
                <a:gd name="T19" fmla="*/ 22 h 619"/>
                <a:gd name="T20" fmla="*/ 21 w 380"/>
                <a:gd name="T21" fmla="*/ 55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619">
                  <a:moveTo>
                    <a:pt x="21" y="55"/>
                  </a:moveTo>
                  <a:lnTo>
                    <a:pt x="21" y="55"/>
                  </a:lnTo>
                  <a:cubicBezTo>
                    <a:pt x="128" y="90"/>
                    <a:pt x="214" y="164"/>
                    <a:pt x="265" y="264"/>
                  </a:cubicBezTo>
                  <a:cubicBezTo>
                    <a:pt x="316" y="364"/>
                    <a:pt x="325" y="478"/>
                    <a:pt x="290" y="585"/>
                  </a:cubicBezTo>
                  <a:cubicBezTo>
                    <a:pt x="286" y="599"/>
                    <a:pt x="293" y="614"/>
                    <a:pt x="307" y="618"/>
                  </a:cubicBezTo>
                  <a:cubicBezTo>
                    <a:pt x="310" y="619"/>
                    <a:pt x="313" y="619"/>
                    <a:pt x="315" y="619"/>
                  </a:cubicBezTo>
                  <a:cubicBezTo>
                    <a:pt x="327" y="619"/>
                    <a:pt x="337" y="612"/>
                    <a:pt x="341" y="601"/>
                  </a:cubicBezTo>
                  <a:cubicBezTo>
                    <a:pt x="380" y="481"/>
                    <a:pt x="370" y="353"/>
                    <a:pt x="313" y="240"/>
                  </a:cubicBezTo>
                  <a:cubicBezTo>
                    <a:pt x="255" y="127"/>
                    <a:pt x="158" y="44"/>
                    <a:pt x="38" y="4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E3A45BA3-F181-4174-9C8E-C3E55E6A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800" y="1244601"/>
              <a:ext cx="139700" cy="192088"/>
            </a:xfrm>
            <a:custGeom>
              <a:avLst/>
              <a:gdLst>
                <a:gd name="T0" fmla="*/ 21 w 226"/>
                <a:gd name="T1" fmla="*/ 55 h 314"/>
                <a:gd name="T2" fmla="*/ 21 w 226"/>
                <a:gd name="T3" fmla="*/ 55 h 314"/>
                <a:gd name="T4" fmla="*/ 135 w 226"/>
                <a:gd name="T5" fmla="*/ 280 h 314"/>
                <a:gd name="T6" fmla="*/ 152 w 226"/>
                <a:gd name="T7" fmla="*/ 313 h 314"/>
                <a:gd name="T8" fmla="*/ 161 w 226"/>
                <a:gd name="T9" fmla="*/ 314 h 314"/>
                <a:gd name="T10" fmla="*/ 186 w 226"/>
                <a:gd name="T11" fmla="*/ 296 h 314"/>
                <a:gd name="T12" fmla="*/ 38 w 226"/>
                <a:gd name="T13" fmla="*/ 4 h 314"/>
                <a:gd name="T14" fmla="*/ 4 w 226"/>
                <a:gd name="T15" fmla="*/ 21 h 314"/>
                <a:gd name="T16" fmla="*/ 21 w 226"/>
                <a:gd name="T17" fmla="*/ 5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314">
                  <a:moveTo>
                    <a:pt x="21" y="55"/>
                  </a:moveTo>
                  <a:lnTo>
                    <a:pt x="21" y="55"/>
                  </a:lnTo>
                  <a:cubicBezTo>
                    <a:pt x="115" y="85"/>
                    <a:pt x="166" y="186"/>
                    <a:pt x="135" y="280"/>
                  </a:cubicBezTo>
                  <a:cubicBezTo>
                    <a:pt x="131" y="294"/>
                    <a:pt x="138" y="309"/>
                    <a:pt x="152" y="313"/>
                  </a:cubicBezTo>
                  <a:cubicBezTo>
                    <a:pt x="155" y="314"/>
                    <a:pt x="158" y="314"/>
                    <a:pt x="161" y="314"/>
                  </a:cubicBezTo>
                  <a:cubicBezTo>
                    <a:pt x="172" y="314"/>
                    <a:pt x="182" y="307"/>
                    <a:pt x="186" y="296"/>
                  </a:cubicBezTo>
                  <a:cubicBezTo>
                    <a:pt x="226" y="175"/>
                    <a:pt x="159" y="44"/>
                    <a:pt x="38" y="4"/>
                  </a:cubicBezTo>
                  <a:cubicBezTo>
                    <a:pt x="24" y="0"/>
                    <a:pt x="9" y="7"/>
                    <a:pt x="4" y="21"/>
                  </a:cubicBezTo>
                  <a:cubicBezTo>
                    <a:pt x="0" y="35"/>
                    <a:pt x="7" y="50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2" name="Group 71" hidden="1"/>
          <p:cNvGrpSpPr/>
          <p:nvPr/>
        </p:nvGrpSpPr>
        <p:grpSpPr>
          <a:xfrm>
            <a:off x="-1448447" y="1426270"/>
            <a:ext cx="818555" cy="854273"/>
            <a:chOff x="5413375" y="2063750"/>
            <a:chExt cx="873125" cy="911225"/>
          </a:xfrm>
        </p:grpSpPr>
        <p:sp>
          <p:nvSpPr>
            <p:cNvPr id="73" name="AutoShape 19">
              <a:extLst>
                <a:ext uri="{FF2B5EF4-FFF2-40B4-BE49-F238E27FC236}">
                  <a16:creationId xmlns:a16="http://schemas.microsoft.com/office/drawing/2014/main" id="{976F8694-AF96-43C6-A9D6-AA72DDEA1A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32425" y="2063750"/>
              <a:ext cx="844550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83AA5DE1-9320-4417-91D5-10A05CDA9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3375" y="2063750"/>
              <a:ext cx="690563" cy="911225"/>
            </a:xfrm>
            <a:custGeom>
              <a:avLst/>
              <a:gdLst>
                <a:gd name="T0" fmla="*/ 1098 w 1192"/>
                <a:gd name="T1" fmla="*/ 1420 h 1584"/>
                <a:gd name="T2" fmla="*/ 1098 w 1192"/>
                <a:gd name="T3" fmla="*/ 1420 h 1584"/>
                <a:gd name="T4" fmla="*/ 1025 w 1192"/>
                <a:gd name="T5" fmla="*/ 1486 h 1584"/>
                <a:gd name="T6" fmla="*/ 911 w 1192"/>
                <a:gd name="T7" fmla="*/ 1530 h 1584"/>
                <a:gd name="T8" fmla="*/ 857 w 1192"/>
                <a:gd name="T9" fmla="*/ 1522 h 1584"/>
                <a:gd name="T10" fmla="*/ 268 w 1192"/>
                <a:gd name="T11" fmla="*/ 989 h 1584"/>
                <a:gd name="T12" fmla="*/ 102 w 1192"/>
                <a:gd name="T13" fmla="*/ 213 h 1584"/>
                <a:gd name="T14" fmla="*/ 216 w 1192"/>
                <a:gd name="T15" fmla="*/ 86 h 1584"/>
                <a:gd name="T16" fmla="*/ 310 w 1192"/>
                <a:gd name="T17" fmla="*/ 55 h 1584"/>
                <a:gd name="T18" fmla="*/ 328 w 1192"/>
                <a:gd name="T19" fmla="*/ 53 h 1584"/>
                <a:gd name="T20" fmla="*/ 471 w 1192"/>
                <a:gd name="T21" fmla="*/ 498 h 1584"/>
                <a:gd name="T22" fmla="*/ 391 w 1192"/>
                <a:gd name="T23" fmla="*/ 534 h 1584"/>
                <a:gd name="T24" fmla="*/ 436 w 1192"/>
                <a:gd name="T25" fmla="*/ 892 h 1584"/>
                <a:gd name="T26" fmla="*/ 724 w 1192"/>
                <a:gd name="T27" fmla="*/ 1111 h 1584"/>
                <a:gd name="T28" fmla="*/ 796 w 1192"/>
                <a:gd name="T29" fmla="*/ 1059 h 1584"/>
                <a:gd name="T30" fmla="*/ 826 w 1192"/>
                <a:gd name="T31" fmla="*/ 1050 h 1584"/>
                <a:gd name="T32" fmla="*/ 1098 w 1192"/>
                <a:gd name="T33" fmla="*/ 1420 h 1584"/>
                <a:gd name="T34" fmla="*/ 826 w 1192"/>
                <a:gd name="T35" fmla="*/ 997 h 1584"/>
                <a:gd name="T36" fmla="*/ 826 w 1192"/>
                <a:gd name="T37" fmla="*/ 997 h 1584"/>
                <a:gd name="T38" fmla="*/ 764 w 1192"/>
                <a:gd name="T39" fmla="*/ 1016 h 1584"/>
                <a:gd name="T40" fmla="*/ 710 w 1192"/>
                <a:gd name="T41" fmla="*/ 1055 h 1584"/>
                <a:gd name="T42" fmla="*/ 482 w 1192"/>
                <a:gd name="T43" fmla="*/ 866 h 1584"/>
                <a:gd name="T44" fmla="*/ 432 w 1192"/>
                <a:gd name="T45" fmla="*/ 574 h 1584"/>
                <a:gd name="T46" fmla="*/ 493 w 1192"/>
                <a:gd name="T47" fmla="*/ 546 h 1584"/>
                <a:gd name="T48" fmla="*/ 551 w 1192"/>
                <a:gd name="T49" fmla="*/ 303 h 1584"/>
                <a:gd name="T50" fmla="*/ 328 w 1192"/>
                <a:gd name="T51" fmla="*/ 0 h 1584"/>
                <a:gd name="T52" fmla="*/ 294 w 1192"/>
                <a:gd name="T53" fmla="*/ 5 h 1584"/>
                <a:gd name="T54" fmla="*/ 199 w 1192"/>
                <a:gd name="T55" fmla="*/ 35 h 1584"/>
                <a:gd name="T56" fmla="*/ 49 w 1192"/>
                <a:gd name="T57" fmla="*/ 202 h 1584"/>
                <a:gd name="T58" fmla="*/ 222 w 1192"/>
                <a:gd name="T59" fmla="*/ 1016 h 1584"/>
                <a:gd name="T60" fmla="*/ 841 w 1192"/>
                <a:gd name="T61" fmla="*/ 1572 h 1584"/>
                <a:gd name="T62" fmla="*/ 911 w 1192"/>
                <a:gd name="T63" fmla="*/ 1584 h 1584"/>
                <a:gd name="T64" fmla="*/ 1060 w 1192"/>
                <a:gd name="T65" fmla="*/ 1526 h 1584"/>
                <a:gd name="T66" fmla="*/ 1134 w 1192"/>
                <a:gd name="T67" fmla="*/ 1459 h 1584"/>
                <a:gd name="T68" fmla="*/ 1156 w 1192"/>
                <a:gd name="T69" fmla="*/ 1295 h 1584"/>
                <a:gd name="T70" fmla="*/ 826 w 1192"/>
                <a:gd name="T71" fmla="*/ 997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98" y="1420"/>
                  </a:moveTo>
                  <a:lnTo>
                    <a:pt x="1098" y="1420"/>
                  </a:ln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close/>
                  <a:moveTo>
                    <a:pt x="826" y="997"/>
                  </a:moveTo>
                  <a:lnTo>
                    <a:pt x="826" y="997"/>
                  </a:ln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59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37837C04-E082-4ACC-8474-D9CEDD102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3900" y="2182813"/>
              <a:ext cx="482600" cy="387350"/>
            </a:xfrm>
            <a:custGeom>
              <a:avLst/>
              <a:gdLst>
                <a:gd name="T0" fmla="*/ 780 w 833"/>
                <a:gd name="T1" fmla="*/ 419 h 672"/>
                <a:gd name="T2" fmla="*/ 780 w 833"/>
                <a:gd name="T3" fmla="*/ 419 h 672"/>
                <a:gd name="T4" fmla="*/ 710 w 833"/>
                <a:gd name="T5" fmla="*/ 489 h 672"/>
                <a:gd name="T6" fmla="*/ 331 w 833"/>
                <a:gd name="T7" fmla="*/ 489 h 672"/>
                <a:gd name="T8" fmla="*/ 163 w 833"/>
                <a:gd name="T9" fmla="*/ 616 h 672"/>
                <a:gd name="T10" fmla="*/ 156 w 833"/>
                <a:gd name="T11" fmla="*/ 618 h 672"/>
                <a:gd name="T12" fmla="*/ 151 w 833"/>
                <a:gd name="T13" fmla="*/ 617 h 672"/>
                <a:gd name="T14" fmla="*/ 146 w 833"/>
                <a:gd name="T15" fmla="*/ 607 h 672"/>
                <a:gd name="T16" fmla="*/ 146 w 833"/>
                <a:gd name="T17" fmla="*/ 489 h 672"/>
                <a:gd name="T18" fmla="*/ 123 w 833"/>
                <a:gd name="T19" fmla="*/ 489 h 672"/>
                <a:gd name="T20" fmla="*/ 53 w 833"/>
                <a:gd name="T21" fmla="*/ 419 h 672"/>
                <a:gd name="T22" fmla="*/ 53 w 833"/>
                <a:gd name="T23" fmla="*/ 123 h 672"/>
                <a:gd name="T24" fmla="*/ 123 w 833"/>
                <a:gd name="T25" fmla="*/ 53 h 672"/>
                <a:gd name="T26" fmla="*/ 710 w 833"/>
                <a:gd name="T27" fmla="*/ 53 h 672"/>
                <a:gd name="T28" fmla="*/ 780 w 833"/>
                <a:gd name="T29" fmla="*/ 123 h 672"/>
                <a:gd name="T30" fmla="*/ 780 w 833"/>
                <a:gd name="T31" fmla="*/ 419 h 672"/>
                <a:gd name="T32" fmla="*/ 710 w 833"/>
                <a:gd name="T33" fmla="*/ 0 h 672"/>
                <a:gd name="T34" fmla="*/ 710 w 833"/>
                <a:gd name="T35" fmla="*/ 0 h 672"/>
                <a:gd name="T36" fmla="*/ 123 w 833"/>
                <a:gd name="T37" fmla="*/ 0 h 672"/>
                <a:gd name="T38" fmla="*/ 0 w 833"/>
                <a:gd name="T39" fmla="*/ 123 h 672"/>
                <a:gd name="T40" fmla="*/ 0 w 833"/>
                <a:gd name="T41" fmla="*/ 419 h 672"/>
                <a:gd name="T42" fmla="*/ 92 w 833"/>
                <a:gd name="T43" fmla="*/ 538 h 672"/>
                <a:gd name="T44" fmla="*/ 92 w 833"/>
                <a:gd name="T45" fmla="*/ 607 h 672"/>
                <a:gd name="T46" fmla="*/ 128 w 833"/>
                <a:gd name="T47" fmla="*/ 665 h 672"/>
                <a:gd name="T48" fmla="*/ 156 w 833"/>
                <a:gd name="T49" fmla="*/ 672 h 672"/>
                <a:gd name="T50" fmla="*/ 195 w 833"/>
                <a:gd name="T51" fmla="*/ 659 h 672"/>
                <a:gd name="T52" fmla="*/ 349 w 833"/>
                <a:gd name="T53" fmla="*/ 542 h 672"/>
                <a:gd name="T54" fmla="*/ 710 w 833"/>
                <a:gd name="T55" fmla="*/ 542 h 672"/>
                <a:gd name="T56" fmla="*/ 833 w 833"/>
                <a:gd name="T57" fmla="*/ 419 h 672"/>
                <a:gd name="T58" fmla="*/ 833 w 833"/>
                <a:gd name="T59" fmla="*/ 123 h 672"/>
                <a:gd name="T60" fmla="*/ 710 w 833"/>
                <a:gd name="T61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3" h="672">
                  <a:moveTo>
                    <a:pt x="780" y="419"/>
                  </a:moveTo>
                  <a:lnTo>
                    <a:pt x="780" y="419"/>
                  </a:lnTo>
                  <a:cubicBezTo>
                    <a:pt x="780" y="458"/>
                    <a:pt x="748" y="489"/>
                    <a:pt x="710" y="489"/>
                  </a:cubicBezTo>
                  <a:lnTo>
                    <a:pt x="331" y="489"/>
                  </a:lnTo>
                  <a:lnTo>
                    <a:pt x="163" y="616"/>
                  </a:lnTo>
                  <a:cubicBezTo>
                    <a:pt x="161" y="618"/>
                    <a:pt x="159" y="618"/>
                    <a:pt x="156" y="618"/>
                  </a:cubicBezTo>
                  <a:cubicBezTo>
                    <a:pt x="155" y="618"/>
                    <a:pt x="153" y="618"/>
                    <a:pt x="151" y="617"/>
                  </a:cubicBezTo>
                  <a:cubicBezTo>
                    <a:pt x="148" y="615"/>
                    <a:pt x="146" y="612"/>
                    <a:pt x="146" y="607"/>
                  </a:cubicBezTo>
                  <a:lnTo>
                    <a:pt x="146" y="489"/>
                  </a:lnTo>
                  <a:lnTo>
                    <a:pt x="123" y="489"/>
                  </a:lnTo>
                  <a:cubicBezTo>
                    <a:pt x="85" y="489"/>
                    <a:pt x="53" y="458"/>
                    <a:pt x="53" y="419"/>
                  </a:cubicBezTo>
                  <a:lnTo>
                    <a:pt x="53" y="123"/>
                  </a:lnTo>
                  <a:cubicBezTo>
                    <a:pt x="53" y="84"/>
                    <a:pt x="85" y="53"/>
                    <a:pt x="123" y="53"/>
                  </a:cubicBezTo>
                  <a:lnTo>
                    <a:pt x="710" y="53"/>
                  </a:lnTo>
                  <a:cubicBezTo>
                    <a:pt x="748" y="53"/>
                    <a:pt x="780" y="84"/>
                    <a:pt x="780" y="123"/>
                  </a:cubicBezTo>
                  <a:lnTo>
                    <a:pt x="780" y="419"/>
                  </a:lnTo>
                  <a:close/>
                  <a:moveTo>
                    <a:pt x="710" y="0"/>
                  </a:moveTo>
                  <a:lnTo>
                    <a:pt x="710" y="0"/>
                  </a:lnTo>
                  <a:lnTo>
                    <a:pt x="123" y="0"/>
                  </a:lnTo>
                  <a:cubicBezTo>
                    <a:pt x="55" y="0"/>
                    <a:pt x="0" y="55"/>
                    <a:pt x="0" y="123"/>
                  </a:cubicBezTo>
                  <a:lnTo>
                    <a:pt x="0" y="419"/>
                  </a:lnTo>
                  <a:cubicBezTo>
                    <a:pt x="0" y="476"/>
                    <a:pt x="39" y="525"/>
                    <a:pt x="92" y="538"/>
                  </a:cubicBezTo>
                  <a:lnTo>
                    <a:pt x="92" y="607"/>
                  </a:lnTo>
                  <a:cubicBezTo>
                    <a:pt x="92" y="632"/>
                    <a:pt x="106" y="654"/>
                    <a:pt x="128" y="665"/>
                  </a:cubicBezTo>
                  <a:cubicBezTo>
                    <a:pt x="137" y="669"/>
                    <a:pt x="146" y="672"/>
                    <a:pt x="156" y="672"/>
                  </a:cubicBezTo>
                  <a:cubicBezTo>
                    <a:pt x="170" y="672"/>
                    <a:pt x="184" y="667"/>
                    <a:pt x="195" y="659"/>
                  </a:cubicBezTo>
                  <a:lnTo>
                    <a:pt x="349" y="542"/>
                  </a:lnTo>
                  <a:lnTo>
                    <a:pt x="710" y="542"/>
                  </a:lnTo>
                  <a:cubicBezTo>
                    <a:pt x="778" y="542"/>
                    <a:pt x="833" y="487"/>
                    <a:pt x="833" y="419"/>
                  </a:cubicBezTo>
                  <a:lnTo>
                    <a:pt x="833" y="123"/>
                  </a:lnTo>
                  <a:cubicBezTo>
                    <a:pt x="833" y="55"/>
                    <a:pt x="778" y="0"/>
                    <a:pt x="710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C2D83862-A25F-46E0-BFAB-89004C4EC5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1688" y="2289175"/>
              <a:ext cx="100013" cy="98425"/>
            </a:xfrm>
            <a:custGeom>
              <a:avLst/>
              <a:gdLst>
                <a:gd name="T0" fmla="*/ 86 w 171"/>
                <a:gd name="T1" fmla="*/ 118 h 171"/>
                <a:gd name="T2" fmla="*/ 86 w 171"/>
                <a:gd name="T3" fmla="*/ 118 h 171"/>
                <a:gd name="T4" fmla="*/ 53 w 171"/>
                <a:gd name="T5" fmla="*/ 86 h 171"/>
                <a:gd name="T6" fmla="*/ 86 w 171"/>
                <a:gd name="T7" fmla="*/ 54 h 171"/>
                <a:gd name="T8" fmla="*/ 118 w 171"/>
                <a:gd name="T9" fmla="*/ 86 h 171"/>
                <a:gd name="T10" fmla="*/ 86 w 171"/>
                <a:gd name="T11" fmla="*/ 118 h 171"/>
                <a:gd name="T12" fmla="*/ 86 w 171"/>
                <a:gd name="T13" fmla="*/ 0 h 171"/>
                <a:gd name="T14" fmla="*/ 86 w 171"/>
                <a:gd name="T15" fmla="*/ 0 h 171"/>
                <a:gd name="T16" fmla="*/ 0 w 171"/>
                <a:gd name="T17" fmla="*/ 86 h 171"/>
                <a:gd name="T18" fmla="*/ 86 w 171"/>
                <a:gd name="T19" fmla="*/ 171 h 171"/>
                <a:gd name="T20" fmla="*/ 171 w 171"/>
                <a:gd name="T21" fmla="*/ 86 h 171"/>
                <a:gd name="T22" fmla="*/ 86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6" y="118"/>
                  </a:moveTo>
                  <a:lnTo>
                    <a:pt x="86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6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6" y="118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6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43A34FC4-E910-4D6D-A55D-9678FB4C2E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8700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056ABA39-61C1-4FE8-BD10-A36D7C68A1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5988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3D98BA9D-EE08-4B82-8298-2ED01879B1A3}"/>
              </a:ext>
            </a:extLst>
          </p:cNvPr>
          <p:cNvSpPr/>
          <p:nvPr/>
        </p:nvSpPr>
        <p:spPr>
          <a:xfrm rot="16200000" flipH="1">
            <a:off x="3197453" y="-2136547"/>
            <a:ext cx="5797094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  <a:lumMod val="0"/>
                </a:srgbClr>
              </a:gs>
              <a:gs pos="100000">
                <a:schemeClr val="bg2">
                  <a:lumMod val="0"/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7" tIns="42808" rIns="85607" bIns="42808" rtlCol="0" anchor="ctr"/>
          <a:lstStyle/>
          <a:p>
            <a:pPr marL="0" marR="0" lvl="0" indent="0" algn="ctr" defTabSz="856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906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CD1DB8FC-D391-497E-BB8B-D50925BF2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F3B58-84C8-EC41-827B-07CD19D62B96}"/>
              </a:ext>
            </a:extLst>
          </p:cNvPr>
          <p:cNvSpPr txBox="1"/>
          <p:nvPr/>
        </p:nvSpPr>
        <p:spPr>
          <a:xfrm>
            <a:off x="10569388" y="-1788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4D93F-7ED5-1D49-B371-00A68AA280A1}"/>
              </a:ext>
            </a:extLst>
          </p:cNvPr>
          <p:cNvSpPr txBox="1"/>
          <p:nvPr/>
        </p:nvSpPr>
        <p:spPr>
          <a:xfrm>
            <a:off x="13484506" y="983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940B81-0C66-8444-B036-C89F4D91E922}"/>
              </a:ext>
            </a:extLst>
          </p:cNvPr>
          <p:cNvSpPr/>
          <p:nvPr/>
        </p:nvSpPr>
        <p:spPr>
          <a:xfrm>
            <a:off x="376241" y="3424905"/>
            <a:ext cx="3244814" cy="4370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>
              <a:lnSpc>
                <a:spcPct val="80000"/>
              </a:lnSpc>
              <a:defRPr/>
            </a:pPr>
            <a:r>
              <a:rPr lang="es-MX" sz="2800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  <a:t>Vista del agente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7C2420-579C-4155-ABDE-2D1038BBFA7F}"/>
              </a:ext>
            </a:extLst>
          </p:cNvPr>
          <p:cNvSpPr/>
          <p:nvPr/>
        </p:nvSpPr>
        <p:spPr>
          <a:xfrm>
            <a:off x="4223182" y="1030212"/>
            <a:ext cx="5933001" cy="8686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s-MX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Descansos y salir a comer con solo presionar un botón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F9DC72-6FBB-E844-9987-C16593AA47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9" r="890" b="72836"/>
          <a:stretch/>
        </p:blipFill>
        <p:spPr>
          <a:xfrm>
            <a:off x="3985970" y="1875897"/>
            <a:ext cx="7822718" cy="1373015"/>
          </a:xfrm>
          <a:prstGeom prst="rect">
            <a:avLst/>
          </a:prstGeom>
          <a:ln>
            <a:solidFill>
              <a:srgbClr val="165C7D"/>
            </a:solidFill>
          </a:ln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CC5CE3-95C6-1E4F-AAA3-5D50A9EA65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19" r="1117" b="73158"/>
          <a:stretch/>
        </p:blipFill>
        <p:spPr>
          <a:xfrm>
            <a:off x="4442236" y="3894165"/>
            <a:ext cx="7658687" cy="1336243"/>
          </a:xfrm>
          <a:prstGeom prst="rect">
            <a:avLst/>
          </a:prstGeom>
          <a:ln>
            <a:solidFill>
              <a:srgbClr val="165C7D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5883F19-790E-E747-9DA7-57F3F39DBC33}"/>
              </a:ext>
            </a:extLst>
          </p:cNvPr>
          <p:cNvSpPr/>
          <p:nvPr/>
        </p:nvSpPr>
        <p:spPr>
          <a:xfrm>
            <a:off x="5860498" y="3248913"/>
            <a:ext cx="5218200" cy="4531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s-MX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 regresar, solo presione “Recibir llamadas”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9539E9-BC75-5F44-9CE4-034436C4C4F8}"/>
              </a:ext>
            </a:extLst>
          </p:cNvPr>
          <p:cNvSpPr/>
          <p:nvPr/>
        </p:nvSpPr>
        <p:spPr>
          <a:xfrm>
            <a:off x="6990911" y="4222319"/>
            <a:ext cx="1457011" cy="347908"/>
          </a:xfrm>
          <a:prstGeom prst="rect">
            <a:avLst/>
          </a:prstGeom>
          <a:noFill/>
          <a:ln w="3810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8872B9-2092-B74B-BDF9-77F669562D5B}"/>
              </a:ext>
            </a:extLst>
          </p:cNvPr>
          <p:cNvSpPr/>
          <p:nvPr/>
        </p:nvSpPr>
        <p:spPr>
          <a:xfrm>
            <a:off x="6600239" y="1912345"/>
            <a:ext cx="1594068" cy="347908"/>
          </a:xfrm>
          <a:prstGeom prst="rect">
            <a:avLst/>
          </a:prstGeom>
          <a:noFill/>
          <a:ln w="3810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912862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B74D2E5E-442C-4D2A-B263-EB4701154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3473" t="721" r="-84" b="-126"/>
          <a:stretch/>
        </p:blipFill>
        <p:spPr>
          <a:xfrm>
            <a:off x="1157" y="7918"/>
            <a:ext cx="6935349" cy="6899898"/>
          </a:xfrm>
          <a:prstGeom prst="rect">
            <a:avLst/>
          </a:prstGeom>
        </p:spPr>
      </p:pic>
      <p:sp>
        <p:nvSpPr>
          <p:cNvPr id="59" name="Pentagon 27">
            <a:extLst>
              <a:ext uri="{FF2B5EF4-FFF2-40B4-BE49-F238E27FC236}">
                <a16:creationId xmlns:a16="http://schemas.microsoft.com/office/drawing/2014/main" id="{A5E4AF63-A73B-DA4D-998E-5963DC0AF5F9}"/>
              </a:ext>
            </a:extLst>
          </p:cNvPr>
          <p:cNvSpPr/>
          <p:nvPr/>
        </p:nvSpPr>
        <p:spPr>
          <a:xfrm rot="16200000">
            <a:off x="3782187" y="-1612777"/>
            <a:ext cx="6887960" cy="10079714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D1E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90" name="Pentagon 27">
            <a:extLst>
              <a:ext uri="{FF2B5EF4-FFF2-40B4-BE49-F238E27FC236}">
                <a16:creationId xmlns:a16="http://schemas.microsoft.com/office/drawing/2014/main" id="{3E5DE8A5-031B-4865-9880-5356C0115A49}"/>
              </a:ext>
            </a:extLst>
          </p:cNvPr>
          <p:cNvSpPr/>
          <p:nvPr/>
        </p:nvSpPr>
        <p:spPr>
          <a:xfrm rot="16200000">
            <a:off x="3951594" y="-1495141"/>
            <a:ext cx="6891359" cy="9847838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60" name="Group 59" hidden="1"/>
          <p:cNvGrpSpPr/>
          <p:nvPr/>
        </p:nvGrpSpPr>
        <p:grpSpPr>
          <a:xfrm>
            <a:off x="-1429100" y="365126"/>
            <a:ext cx="836415" cy="907852"/>
            <a:chOff x="5434012" y="931863"/>
            <a:chExt cx="892176" cy="968375"/>
          </a:xfrm>
        </p:grpSpPr>
        <p:sp>
          <p:nvSpPr>
            <p:cNvPr id="61" name="AutoShape 12">
              <a:extLst>
                <a:ext uri="{FF2B5EF4-FFF2-40B4-BE49-F238E27FC236}">
                  <a16:creationId xmlns:a16="http://schemas.microsoft.com/office/drawing/2014/main" id="{DE29F92F-6CCF-4234-9C3F-1F06C81683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54650" y="931863"/>
              <a:ext cx="849313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F5D96FAB-3526-496D-A30A-D88B6CAB2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012" y="931863"/>
              <a:ext cx="733425" cy="968375"/>
            </a:xfrm>
            <a:custGeom>
              <a:avLst/>
              <a:gdLst>
                <a:gd name="T0" fmla="*/ 102 w 1192"/>
                <a:gd name="T1" fmla="*/ 213 h 1584"/>
                <a:gd name="T2" fmla="*/ 102 w 1192"/>
                <a:gd name="T3" fmla="*/ 213 h 1584"/>
                <a:gd name="T4" fmla="*/ 216 w 1192"/>
                <a:gd name="T5" fmla="*/ 86 h 1584"/>
                <a:gd name="T6" fmla="*/ 310 w 1192"/>
                <a:gd name="T7" fmla="*/ 55 h 1584"/>
                <a:gd name="T8" fmla="*/ 328 w 1192"/>
                <a:gd name="T9" fmla="*/ 53 h 1584"/>
                <a:gd name="T10" fmla="*/ 471 w 1192"/>
                <a:gd name="T11" fmla="*/ 498 h 1584"/>
                <a:gd name="T12" fmla="*/ 391 w 1192"/>
                <a:gd name="T13" fmla="*/ 534 h 1584"/>
                <a:gd name="T14" fmla="*/ 436 w 1192"/>
                <a:gd name="T15" fmla="*/ 892 h 1584"/>
                <a:gd name="T16" fmla="*/ 724 w 1192"/>
                <a:gd name="T17" fmla="*/ 1111 h 1584"/>
                <a:gd name="T18" fmla="*/ 796 w 1192"/>
                <a:gd name="T19" fmla="*/ 1059 h 1584"/>
                <a:gd name="T20" fmla="*/ 826 w 1192"/>
                <a:gd name="T21" fmla="*/ 1050 h 1584"/>
                <a:gd name="T22" fmla="*/ 1098 w 1192"/>
                <a:gd name="T23" fmla="*/ 1420 h 1584"/>
                <a:gd name="T24" fmla="*/ 1025 w 1192"/>
                <a:gd name="T25" fmla="*/ 1486 h 1584"/>
                <a:gd name="T26" fmla="*/ 911 w 1192"/>
                <a:gd name="T27" fmla="*/ 1530 h 1584"/>
                <a:gd name="T28" fmla="*/ 857 w 1192"/>
                <a:gd name="T29" fmla="*/ 1522 h 1584"/>
                <a:gd name="T30" fmla="*/ 268 w 1192"/>
                <a:gd name="T31" fmla="*/ 989 h 1584"/>
                <a:gd name="T32" fmla="*/ 102 w 1192"/>
                <a:gd name="T33" fmla="*/ 213 h 1584"/>
                <a:gd name="T34" fmla="*/ 841 w 1192"/>
                <a:gd name="T35" fmla="*/ 1572 h 1584"/>
                <a:gd name="T36" fmla="*/ 841 w 1192"/>
                <a:gd name="T37" fmla="*/ 1572 h 1584"/>
                <a:gd name="T38" fmla="*/ 911 w 1192"/>
                <a:gd name="T39" fmla="*/ 1584 h 1584"/>
                <a:gd name="T40" fmla="*/ 1060 w 1192"/>
                <a:gd name="T41" fmla="*/ 1526 h 1584"/>
                <a:gd name="T42" fmla="*/ 1134 w 1192"/>
                <a:gd name="T43" fmla="*/ 1460 h 1584"/>
                <a:gd name="T44" fmla="*/ 1156 w 1192"/>
                <a:gd name="T45" fmla="*/ 1295 h 1584"/>
                <a:gd name="T46" fmla="*/ 826 w 1192"/>
                <a:gd name="T47" fmla="*/ 997 h 1584"/>
                <a:gd name="T48" fmla="*/ 764 w 1192"/>
                <a:gd name="T49" fmla="*/ 1016 h 1584"/>
                <a:gd name="T50" fmla="*/ 710 w 1192"/>
                <a:gd name="T51" fmla="*/ 1055 h 1584"/>
                <a:gd name="T52" fmla="*/ 482 w 1192"/>
                <a:gd name="T53" fmla="*/ 866 h 1584"/>
                <a:gd name="T54" fmla="*/ 432 w 1192"/>
                <a:gd name="T55" fmla="*/ 574 h 1584"/>
                <a:gd name="T56" fmla="*/ 493 w 1192"/>
                <a:gd name="T57" fmla="*/ 546 h 1584"/>
                <a:gd name="T58" fmla="*/ 551 w 1192"/>
                <a:gd name="T59" fmla="*/ 303 h 1584"/>
                <a:gd name="T60" fmla="*/ 328 w 1192"/>
                <a:gd name="T61" fmla="*/ 0 h 1584"/>
                <a:gd name="T62" fmla="*/ 294 w 1192"/>
                <a:gd name="T63" fmla="*/ 5 h 1584"/>
                <a:gd name="T64" fmla="*/ 199 w 1192"/>
                <a:gd name="T65" fmla="*/ 35 h 1584"/>
                <a:gd name="T66" fmla="*/ 49 w 1192"/>
                <a:gd name="T67" fmla="*/ 202 h 1584"/>
                <a:gd name="T68" fmla="*/ 222 w 1192"/>
                <a:gd name="T69" fmla="*/ 1016 h 1584"/>
                <a:gd name="T70" fmla="*/ 841 w 1192"/>
                <a:gd name="T71" fmla="*/ 1572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2" y="213"/>
                  </a:moveTo>
                  <a:lnTo>
                    <a:pt x="102" y="213"/>
                  </a:ln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lose/>
                  <a:moveTo>
                    <a:pt x="841" y="1572"/>
                  </a:moveTo>
                  <a:lnTo>
                    <a:pt x="841" y="1572"/>
                  </a:ln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60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DC834021-1F0B-4E91-AFB3-9CAD89146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5" y="963613"/>
              <a:ext cx="341313" cy="565150"/>
            </a:xfrm>
            <a:custGeom>
              <a:avLst/>
              <a:gdLst>
                <a:gd name="T0" fmla="*/ 21 w 555"/>
                <a:gd name="T1" fmla="*/ 55 h 924"/>
                <a:gd name="T2" fmla="*/ 21 w 555"/>
                <a:gd name="T3" fmla="*/ 55 h 924"/>
                <a:gd name="T4" fmla="*/ 406 w 555"/>
                <a:gd name="T5" fmla="*/ 385 h 924"/>
                <a:gd name="T6" fmla="*/ 445 w 555"/>
                <a:gd name="T7" fmla="*/ 890 h 924"/>
                <a:gd name="T8" fmla="*/ 462 w 555"/>
                <a:gd name="T9" fmla="*/ 923 h 924"/>
                <a:gd name="T10" fmla="*/ 470 w 555"/>
                <a:gd name="T11" fmla="*/ 924 h 924"/>
                <a:gd name="T12" fmla="*/ 496 w 555"/>
                <a:gd name="T13" fmla="*/ 906 h 924"/>
                <a:gd name="T14" fmla="*/ 453 w 555"/>
                <a:gd name="T15" fmla="*/ 361 h 924"/>
                <a:gd name="T16" fmla="*/ 38 w 555"/>
                <a:gd name="T17" fmla="*/ 5 h 924"/>
                <a:gd name="T18" fmla="*/ 4 w 555"/>
                <a:gd name="T19" fmla="*/ 22 h 924"/>
                <a:gd name="T20" fmla="*/ 21 w 555"/>
                <a:gd name="T21" fmla="*/ 5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924">
                  <a:moveTo>
                    <a:pt x="21" y="55"/>
                  </a:moveTo>
                  <a:lnTo>
                    <a:pt x="21" y="55"/>
                  </a:lnTo>
                  <a:cubicBezTo>
                    <a:pt x="189" y="110"/>
                    <a:pt x="326" y="227"/>
                    <a:pt x="406" y="385"/>
                  </a:cubicBezTo>
                  <a:cubicBezTo>
                    <a:pt x="486" y="542"/>
                    <a:pt x="500" y="722"/>
                    <a:pt x="445" y="890"/>
                  </a:cubicBezTo>
                  <a:cubicBezTo>
                    <a:pt x="440" y="904"/>
                    <a:pt x="448" y="919"/>
                    <a:pt x="462" y="923"/>
                  </a:cubicBezTo>
                  <a:cubicBezTo>
                    <a:pt x="465" y="924"/>
                    <a:pt x="467" y="924"/>
                    <a:pt x="470" y="924"/>
                  </a:cubicBezTo>
                  <a:cubicBezTo>
                    <a:pt x="481" y="924"/>
                    <a:pt x="492" y="917"/>
                    <a:pt x="496" y="906"/>
                  </a:cubicBezTo>
                  <a:cubicBezTo>
                    <a:pt x="555" y="725"/>
                    <a:pt x="540" y="531"/>
                    <a:pt x="453" y="361"/>
                  </a:cubicBezTo>
                  <a:cubicBezTo>
                    <a:pt x="367" y="190"/>
                    <a:pt x="219" y="64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919192F-0D09-41E3-9577-E3DC66A61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1103313"/>
              <a:ext cx="233363" cy="379413"/>
            </a:xfrm>
            <a:custGeom>
              <a:avLst/>
              <a:gdLst>
                <a:gd name="T0" fmla="*/ 21 w 380"/>
                <a:gd name="T1" fmla="*/ 55 h 619"/>
                <a:gd name="T2" fmla="*/ 21 w 380"/>
                <a:gd name="T3" fmla="*/ 55 h 619"/>
                <a:gd name="T4" fmla="*/ 265 w 380"/>
                <a:gd name="T5" fmla="*/ 264 h 619"/>
                <a:gd name="T6" fmla="*/ 290 w 380"/>
                <a:gd name="T7" fmla="*/ 585 h 619"/>
                <a:gd name="T8" fmla="*/ 307 w 380"/>
                <a:gd name="T9" fmla="*/ 618 h 619"/>
                <a:gd name="T10" fmla="*/ 315 w 380"/>
                <a:gd name="T11" fmla="*/ 619 h 619"/>
                <a:gd name="T12" fmla="*/ 341 w 380"/>
                <a:gd name="T13" fmla="*/ 601 h 619"/>
                <a:gd name="T14" fmla="*/ 313 w 380"/>
                <a:gd name="T15" fmla="*/ 240 h 619"/>
                <a:gd name="T16" fmla="*/ 38 w 380"/>
                <a:gd name="T17" fmla="*/ 4 h 619"/>
                <a:gd name="T18" fmla="*/ 4 w 380"/>
                <a:gd name="T19" fmla="*/ 22 h 619"/>
                <a:gd name="T20" fmla="*/ 21 w 380"/>
                <a:gd name="T21" fmla="*/ 55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619">
                  <a:moveTo>
                    <a:pt x="21" y="55"/>
                  </a:moveTo>
                  <a:lnTo>
                    <a:pt x="21" y="55"/>
                  </a:lnTo>
                  <a:cubicBezTo>
                    <a:pt x="128" y="90"/>
                    <a:pt x="214" y="164"/>
                    <a:pt x="265" y="264"/>
                  </a:cubicBezTo>
                  <a:cubicBezTo>
                    <a:pt x="316" y="364"/>
                    <a:pt x="325" y="478"/>
                    <a:pt x="290" y="585"/>
                  </a:cubicBezTo>
                  <a:cubicBezTo>
                    <a:pt x="286" y="599"/>
                    <a:pt x="293" y="614"/>
                    <a:pt x="307" y="618"/>
                  </a:cubicBezTo>
                  <a:cubicBezTo>
                    <a:pt x="310" y="619"/>
                    <a:pt x="313" y="619"/>
                    <a:pt x="315" y="619"/>
                  </a:cubicBezTo>
                  <a:cubicBezTo>
                    <a:pt x="327" y="619"/>
                    <a:pt x="337" y="612"/>
                    <a:pt x="341" y="601"/>
                  </a:cubicBezTo>
                  <a:cubicBezTo>
                    <a:pt x="380" y="481"/>
                    <a:pt x="370" y="353"/>
                    <a:pt x="313" y="240"/>
                  </a:cubicBezTo>
                  <a:cubicBezTo>
                    <a:pt x="255" y="127"/>
                    <a:pt x="158" y="44"/>
                    <a:pt x="38" y="4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E3A45BA3-F181-4174-9C8E-C3E55E6A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800" y="1244601"/>
              <a:ext cx="139700" cy="192088"/>
            </a:xfrm>
            <a:custGeom>
              <a:avLst/>
              <a:gdLst>
                <a:gd name="T0" fmla="*/ 21 w 226"/>
                <a:gd name="T1" fmla="*/ 55 h 314"/>
                <a:gd name="T2" fmla="*/ 21 w 226"/>
                <a:gd name="T3" fmla="*/ 55 h 314"/>
                <a:gd name="T4" fmla="*/ 135 w 226"/>
                <a:gd name="T5" fmla="*/ 280 h 314"/>
                <a:gd name="T6" fmla="*/ 152 w 226"/>
                <a:gd name="T7" fmla="*/ 313 h 314"/>
                <a:gd name="T8" fmla="*/ 161 w 226"/>
                <a:gd name="T9" fmla="*/ 314 h 314"/>
                <a:gd name="T10" fmla="*/ 186 w 226"/>
                <a:gd name="T11" fmla="*/ 296 h 314"/>
                <a:gd name="T12" fmla="*/ 38 w 226"/>
                <a:gd name="T13" fmla="*/ 4 h 314"/>
                <a:gd name="T14" fmla="*/ 4 w 226"/>
                <a:gd name="T15" fmla="*/ 21 h 314"/>
                <a:gd name="T16" fmla="*/ 21 w 226"/>
                <a:gd name="T17" fmla="*/ 5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314">
                  <a:moveTo>
                    <a:pt x="21" y="55"/>
                  </a:moveTo>
                  <a:lnTo>
                    <a:pt x="21" y="55"/>
                  </a:lnTo>
                  <a:cubicBezTo>
                    <a:pt x="115" y="85"/>
                    <a:pt x="166" y="186"/>
                    <a:pt x="135" y="280"/>
                  </a:cubicBezTo>
                  <a:cubicBezTo>
                    <a:pt x="131" y="294"/>
                    <a:pt x="138" y="309"/>
                    <a:pt x="152" y="313"/>
                  </a:cubicBezTo>
                  <a:cubicBezTo>
                    <a:pt x="155" y="314"/>
                    <a:pt x="158" y="314"/>
                    <a:pt x="161" y="314"/>
                  </a:cubicBezTo>
                  <a:cubicBezTo>
                    <a:pt x="172" y="314"/>
                    <a:pt x="182" y="307"/>
                    <a:pt x="186" y="296"/>
                  </a:cubicBezTo>
                  <a:cubicBezTo>
                    <a:pt x="226" y="175"/>
                    <a:pt x="159" y="44"/>
                    <a:pt x="38" y="4"/>
                  </a:cubicBezTo>
                  <a:cubicBezTo>
                    <a:pt x="24" y="0"/>
                    <a:pt x="9" y="7"/>
                    <a:pt x="4" y="21"/>
                  </a:cubicBezTo>
                  <a:cubicBezTo>
                    <a:pt x="0" y="35"/>
                    <a:pt x="7" y="50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2" name="Group 71" hidden="1"/>
          <p:cNvGrpSpPr/>
          <p:nvPr/>
        </p:nvGrpSpPr>
        <p:grpSpPr>
          <a:xfrm>
            <a:off x="-1448447" y="1426270"/>
            <a:ext cx="818555" cy="854273"/>
            <a:chOff x="5413375" y="2063750"/>
            <a:chExt cx="873125" cy="911225"/>
          </a:xfrm>
        </p:grpSpPr>
        <p:sp>
          <p:nvSpPr>
            <p:cNvPr id="73" name="AutoShape 19">
              <a:extLst>
                <a:ext uri="{FF2B5EF4-FFF2-40B4-BE49-F238E27FC236}">
                  <a16:creationId xmlns:a16="http://schemas.microsoft.com/office/drawing/2014/main" id="{976F8694-AF96-43C6-A9D6-AA72DDEA1A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32425" y="2063750"/>
              <a:ext cx="844550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83AA5DE1-9320-4417-91D5-10A05CDA9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3375" y="2063750"/>
              <a:ext cx="690563" cy="911225"/>
            </a:xfrm>
            <a:custGeom>
              <a:avLst/>
              <a:gdLst>
                <a:gd name="T0" fmla="*/ 1098 w 1192"/>
                <a:gd name="T1" fmla="*/ 1420 h 1584"/>
                <a:gd name="T2" fmla="*/ 1098 w 1192"/>
                <a:gd name="T3" fmla="*/ 1420 h 1584"/>
                <a:gd name="T4" fmla="*/ 1025 w 1192"/>
                <a:gd name="T5" fmla="*/ 1486 h 1584"/>
                <a:gd name="T6" fmla="*/ 911 w 1192"/>
                <a:gd name="T7" fmla="*/ 1530 h 1584"/>
                <a:gd name="T8" fmla="*/ 857 w 1192"/>
                <a:gd name="T9" fmla="*/ 1522 h 1584"/>
                <a:gd name="T10" fmla="*/ 268 w 1192"/>
                <a:gd name="T11" fmla="*/ 989 h 1584"/>
                <a:gd name="T12" fmla="*/ 102 w 1192"/>
                <a:gd name="T13" fmla="*/ 213 h 1584"/>
                <a:gd name="T14" fmla="*/ 216 w 1192"/>
                <a:gd name="T15" fmla="*/ 86 h 1584"/>
                <a:gd name="T16" fmla="*/ 310 w 1192"/>
                <a:gd name="T17" fmla="*/ 55 h 1584"/>
                <a:gd name="T18" fmla="*/ 328 w 1192"/>
                <a:gd name="T19" fmla="*/ 53 h 1584"/>
                <a:gd name="T20" fmla="*/ 471 w 1192"/>
                <a:gd name="T21" fmla="*/ 498 h 1584"/>
                <a:gd name="T22" fmla="*/ 391 w 1192"/>
                <a:gd name="T23" fmla="*/ 534 h 1584"/>
                <a:gd name="T24" fmla="*/ 436 w 1192"/>
                <a:gd name="T25" fmla="*/ 892 h 1584"/>
                <a:gd name="T26" fmla="*/ 724 w 1192"/>
                <a:gd name="T27" fmla="*/ 1111 h 1584"/>
                <a:gd name="T28" fmla="*/ 796 w 1192"/>
                <a:gd name="T29" fmla="*/ 1059 h 1584"/>
                <a:gd name="T30" fmla="*/ 826 w 1192"/>
                <a:gd name="T31" fmla="*/ 1050 h 1584"/>
                <a:gd name="T32" fmla="*/ 1098 w 1192"/>
                <a:gd name="T33" fmla="*/ 1420 h 1584"/>
                <a:gd name="T34" fmla="*/ 826 w 1192"/>
                <a:gd name="T35" fmla="*/ 997 h 1584"/>
                <a:gd name="T36" fmla="*/ 826 w 1192"/>
                <a:gd name="T37" fmla="*/ 997 h 1584"/>
                <a:gd name="T38" fmla="*/ 764 w 1192"/>
                <a:gd name="T39" fmla="*/ 1016 h 1584"/>
                <a:gd name="T40" fmla="*/ 710 w 1192"/>
                <a:gd name="T41" fmla="*/ 1055 h 1584"/>
                <a:gd name="T42" fmla="*/ 482 w 1192"/>
                <a:gd name="T43" fmla="*/ 866 h 1584"/>
                <a:gd name="T44" fmla="*/ 432 w 1192"/>
                <a:gd name="T45" fmla="*/ 574 h 1584"/>
                <a:gd name="T46" fmla="*/ 493 w 1192"/>
                <a:gd name="T47" fmla="*/ 546 h 1584"/>
                <a:gd name="T48" fmla="*/ 551 w 1192"/>
                <a:gd name="T49" fmla="*/ 303 h 1584"/>
                <a:gd name="T50" fmla="*/ 328 w 1192"/>
                <a:gd name="T51" fmla="*/ 0 h 1584"/>
                <a:gd name="T52" fmla="*/ 294 w 1192"/>
                <a:gd name="T53" fmla="*/ 5 h 1584"/>
                <a:gd name="T54" fmla="*/ 199 w 1192"/>
                <a:gd name="T55" fmla="*/ 35 h 1584"/>
                <a:gd name="T56" fmla="*/ 49 w 1192"/>
                <a:gd name="T57" fmla="*/ 202 h 1584"/>
                <a:gd name="T58" fmla="*/ 222 w 1192"/>
                <a:gd name="T59" fmla="*/ 1016 h 1584"/>
                <a:gd name="T60" fmla="*/ 841 w 1192"/>
                <a:gd name="T61" fmla="*/ 1572 h 1584"/>
                <a:gd name="T62" fmla="*/ 911 w 1192"/>
                <a:gd name="T63" fmla="*/ 1584 h 1584"/>
                <a:gd name="T64" fmla="*/ 1060 w 1192"/>
                <a:gd name="T65" fmla="*/ 1526 h 1584"/>
                <a:gd name="T66" fmla="*/ 1134 w 1192"/>
                <a:gd name="T67" fmla="*/ 1459 h 1584"/>
                <a:gd name="T68" fmla="*/ 1156 w 1192"/>
                <a:gd name="T69" fmla="*/ 1295 h 1584"/>
                <a:gd name="T70" fmla="*/ 826 w 1192"/>
                <a:gd name="T71" fmla="*/ 997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98" y="1420"/>
                  </a:moveTo>
                  <a:lnTo>
                    <a:pt x="1098" y="1420"/>
                  </a:ln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close/>
                  <a:moveTo>
                    <a:pt x="826" y="997"/>
                  </a:moveTo>
                  <a:lnTo>
                    <a:pt x="826" y="997"/>
                  </a:ln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59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37837C04-E082-4ACC-8474-D9CEDD102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3900" y="2182813"/>
              <a:ext cx="482600" cy="387350"/>
            </a:xfrm>
            <a:custGeom>
              <a:avLst/>
              <a:gdLst>
                <a:gd name="T0" fmla="*/ 780 w 833"/>
                <a:gd name="T1" fmla="*/ 419 h 672"/>
                <a:gd name="T2" fmla="*/ 780 w 833"/>
                <a:gd name="T3" fmla="*/ 419 h 672"/>
                <a:gd name="T4" fmla="*/ 710 w 833"/>
                <a:gd name="T5" fmla="*/ 489 h 672"/>
                <a:gd name="T6" fmla="*/ 331 w 833"/>
                <a:gd name="T7" fmla="*/ 489 h 672"/>
                <a:gd name="T8" fmla="*/ 163 w 833"/>
                <a:gd name="T9" fmla="*/ 616 h 672"/>
                <a:gd name="T10" fmla="*/ 156 w 833"/>
                <a:gd name="T11" fmla="*/ 618 h 672"/>
                <a:gd name="T12" fmla="*/ 151 w 833"/>
                <a:gd name="T13" fmla="*/ 617 h 672"/>
                <a:gd name="T14" fmla="*/ 146 w 833"/>
                <a:gd name="T15" fmla="*/ 607 h 672"/>
                <a:gd name="T16" fmla="*/ 146 w 833"/>
                <a:gd name="T17" fmla="*/ 489 h 672"/>
                <a:gd name="T18" fmla="*/ 123 w 833"/>
                <a:gd name="T19" fmla="*/ 489 h 672"/>
                <a:gd name="T20" fmla="*/ 53 w 833"/>
                <a:gd name="T21" fmla="*/ 419 h 672"/>
                <a:gd name="T22" fmla="*/ 53 w 833"/>
                <a:gd name="T23" fmla="*/ 123 h 672"/>
                <a:gd name="T24" fmla="*/ 123 w 833"/>
                <a:gd name="T25" fmla="*/ 53 h 672"/>
                <a:gd name="T26" fmla="*/ 710 w 833"/>
                <a:gd name="T27" fmla="*/ 53 h 672"/>
                <a:gd name="T28" fmla="*/ 780 w 833"/>
                <a:gd name="T29" fmla="*/ 123 h 672"/>
                <a:gd name="T30" fmla="*/ 780 w 833"/>
                <a:gd name="T31" fmla="*/ 419 h 672"/>
                <a:gd name="T32" fmla="*/ 710 w 833"/>
                <a:gd name="T33" fmla="*/ 0 h 672"/>
                <a:gd name="T34" fmla="*/ 710 w 833"/>
                <a:gd name="T35" fmla="*/ 0 h 672"/>
                <a:gd name="T36" fmla="*/ 123 w 833"/>
                <a:gd name="T37" fmla="*/ 0 h 672"/>
                <a:gd name="T38" fmla="*/ 0 w 833"/>
                <a:gd name="T39" fmla="*/ 123 h 672"/>
                <a:gd name="T40" fmla="*/ 0 w 833"/>
                <a:gd name="T41" fmla="*/ 419 h 672"/>
                <a:gd name="T42" fmla="*/ 92 w 833"/>
                <a:gd name="T43" fmla="*/ 538 h 672"/>
                <a:gd name="T44" fmla="*/ 92 w 833"/>
                <a:gd name="T45" fmla="*/ 607 h 672"/>
                <a:gd name="T46" fmla="*/ 128 w 833"/>
                <a:gd name="T47" fmla="*/ 665 h 672"/>
                <a:gd name="T48" fmla="*/ 156 w 833"/>
                <a:gd name="T49" fmla="*/ 672 h 672"/>
                <a:gd name="T50" fmla="*/ 195 w 833"/>
                <a:gd name="T51" fmla="*/ 659 h 672"/>
                <a:gd name="T52" fmla="*/ 349 w 833"/>
                <a:gd name="T53" fmla="*/ 542 h 672"/>
                <a:gd name="T54" fmla="*/ 710 w 833"/>
                <a:gd name="T55" fmla="*/ 542 h 672"/>
                <a:gd name="T56" fmla="*/ 833 w 833"/>
                <a:gd name="T57" fmla="*/ 419 h 672"/>
                <a:gd name="T58" fmla="*/ 833 w 833"/>
                <a:gd name="T59" fmla="*/ 123 h 672"/>
                <a:gd name="T60" fmla="*/ 710 w 833"/>
                <a:gd name="T61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3" h="672">
                  <a:moveTo>
                    <a:pt x="780" y="419"/>
                  </a:moveTo>
                  <a:lnTo>
                    <a:pt x="780" y="419"/>
                  </a:lnTo>
                  <a:cubicBezTo>
                    <a:pt x="780" y="458"/>
                    <a:pt x="748" y="489"/>
                    <a:pt x="710" y="489"/>
                  </a:cubicBezTo>
                  <a:lnTo>
                    <a:pt x="331" y="489"/>
                  </a:lnTo>
                  <a:lnTo>
                    <a:pt x="163" y="616"/>
                  </a:lnTo>
                  <a:cubicBezTo>
                    <a:pt x="161" y="618"/>
                    <a:pt x="159" y="618"/>
                    <a:pt x="156" y="618"/>
                  </a:cubicBezTo>
                  <a:cubicBezTo>
                    <a:pt x="155" y="618"/>
                    <a:pt x="153" y="618"/>
                    <a:pt x="151" y="617"/>
                  </a:cubicBezTo>
                  <a:cubicBezTo>
                    <a:pt x="148" y="615"/>
                    <a:pt x="146" y="612"/>
                    <a:pt x="146" y="607"/>
                  </a:cubicBezTo>
                  <a:lnTo>
                    <a:pt x="146" y="489"/>
                  </a:lnTo>
                  <a:lnTo>
                    <a:pt x="123" y="489"/>
                  </a:lnTo>
                  <a:cubicBezTo>
                    <a:pt x="85" y="489"/>
                    <a:pt x="53" y="458"/>
                    <a:pt x="53" y="419"/>
                  </a:cubicBezTo>
                  <a:lnTo>
                    <a:pt x="53" y="123"/>
                  </a:lnTo>
                  <a:cubicBezTo>
                    <a:pt x="53" y="84"/>
                    <a:pt x="85" y="53"/>
                    <a:pt x="123" y="53"/>
                  </a:cubicBezTo>
                  <a:lnTo>
                    <a:pt x="710" y="53"/>
                  </a:lnTo>
                  <a:cubicBezTo>
                    <a:pt x="748" y="53"/>
                    <a:pt x="780" y="84"/>
                    <a:pt x="780" y="123"/>
                  </a:cubicBezTo>
                  <a:lnTo>
                    <a:pt x="780" y="419"/>
                  </a:lnTo>
                  <a:close/>
                  <a:moveTo>
                    <a:pt x="710" y="0"/>
                  </a:moveTo>
                  <a:lnTo>
                    <a:pt x="710" y="0"/>
                  </a:lnTo>
                  <a:lnTo>
                    <a:pt x="123" y="0"/>
                  </a:lnTo>
                  <a:cubicBezTo>
                    <a:pt x="55" y="0"/>
                    <a:pt x="0" y="55"/>
                    <a:pt x="0" y="123"/>
                  </a:cubicBezTo>
                  <a:lnTo>
                    <a:pt x="0" y="419"/>
                  </a:lnTo>
                  <a:cubicBezTo>
                    <a:pt x="0" y="476"/>
                    <a:pt x="39" y="525"/>
                    <a:pt x="92" y="538"/>
                  </a:cubicBezTo>
                  <a:lnTo>
                    <a:pt x="92" y="607"/>
                  </a:lnTo>
                  <a:cubicBezTo>
                    <a:pt x="92" y="632"/>
                    <a:pt x="106" y="654"/>
                    <a:pt x="128" y="665"/>
                  </a:cubicBezTo>
                  <a:cubicBezTo>
                    <a:pt x="137" y="669"/>
                    <a:pt x="146" y="672"/>
                    <a:pt x="156" y="672"/>
                  </a:cubicBezTo>
                  <a:cubicBezTo>
                    <a:pt x="170" y="672"/>
                    <a:pt x="184" y="667"/>
                    <a:pt x="195" y="659"/>
                  </a:cubicBezTo>
                  <a:lnTo>
                    <a:pt x="349" y="542"/>
                  </a:lnTo>
                  <a:lnTo>
                    <a:pt x="710" y="542"/>
                  </a:lnTo>
                  <a:cubicBezTo>
                    <a:pt x="778" y="542"/>
                    <a:pt x="833" y="487"/>
                    <a:pt x="833" y="419"/>
                  </a:cubicBezTo>
                  <a:lnTo>
                    <a:pt x="833" y="123"/>
                  </a:lnTo>
                  <a:cubicBezTo>
                    <a:pt x="833" y="55"/>
                    <a:pt x="778" y="0"/>
                    <a:pt x="710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C2D83862-A25F-46E0-BFAB-89004C4EC5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1688" y="2289175"/>
              <a:ext cx="100013" cy="98425"/>
            </a:xfrm>
            <a:custGeom>
              <a:avLst/>
              <a:gdLst>
                <a:gd name="T0" fmla="*/ 86 w 171"/>
                <a:gd name="T1" fmla="*/ 118 h 171"/>
                <a:gd name="T2" fmla="*/ 86 w 171"/>
                <a:gd name="T3" fmla="*/ 118 h 171"/>
                <a:gd name="T4" fmla="*/ 53 w 171"/>
                <a:gd name="T5" fmla="*/ 86 h 171"/>
                <a:gd name="T6" fmla="*/ 86 w 171"/>
                <a:gd name="T7" fmla="*/ 54 h 171"/>
                <a:gd name="T8" fmla="*/ 118 w 171"/>
                <a:gd name="T9" fmla="*/ 86 h 171"/>
                <a:gd name="T10" fmla="*/ 86 w 171"/>
                <a:gd name="T11" fmla="*/ 118 h 171"/>
                <a:gd name="T12" fmla="*/ 86 w 171"/>
                <a:gd name="T13" fmla="*/ 0 h 171"/>
                <a:gd name="T14" fmla="*/ 86 w 171"/>
                <a:gd name="T15" fmla="*/ 0 h 171"/>
                <a:gd name="T16" fmla="*/ 0 w 171"/>
                <a:gd name="T17" fmla="*/ 86 h 171"/>
                <a:gd name="T18" fmla="*/ 86 w 171"/>
                <a:gd name="T19" fmla="*/ 171 h 171"/>
                <a:gd name="T20" fmla="*/ 171 w 171"/>
                <a:gd name="T21" fmla="*/ 86 h 171"/>
                <a:gd name="T22" fmla="*/ 86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6" y="118"/>
                  </a:moveTo>
                  <a:lnTo>
                    <a:pt x="86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6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6" y="118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6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43A34FC4-E910-4D6D-A55D-9678FB4C2E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8700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056ABA39-61C1-4FE8-BD10-A36D7C68A1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5988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3D98BA9D-EE08-4B82-8298-2ED01879B1A3}"/>
              </a:ext>
            </a:extLst>
          </p:cNvPr>
          <p:cNvSpPr/>
          <p:nvPr/>
        </p:nvSpPr>
        <p:spPr>
          <a:xfrm rot="16200000" flipH="1">
            <a:off x="3197453" y="-2136547"/>
            <a:ext cx="5797094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  <a:lumMod val="0"/>
                </a:srgbClr>
              </a:gs>
              <a:gs pos="100000">
                <a:schemeClr val="bg2">
                  <a:lumMod val="0"/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7" tIns="42808" rIns="85607" bIns="42808" rtlCol="0" anchor="ctr"/>
          <a:lstStyle/>
          <a:p>
            <a:pPr marL="0" marR="0" lvl="0" indent="0" algn="ctr" defTabSz="856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906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CD1DB8FC-D391-497E-BB8B-D50925BF2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F3B58-84C8-EC41-827B-07CD19D62B96}"/>
              </a:ext>
            </a:extLst>
          </p:cNvPr>
          <p:cNvSpPr txBox="1"/>
          <p:nvPr/>
        </p:nvSpPr>
        <p:spPr>
          <a:xfrm>
            <a:off x="10569388" y="-1788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4D93F-7ED5-1D49-B371-00A68AA280A1}"/>
              </a:ext>
            </a:extLst>
          </p:cNvPr>
          <p:cNvSpPr txBox="1"/>
          <p:nvPr/>
        </p:nvSpPr>
        <p:spPr>
          <a:xfrm>
            <a:off x="13484506" y="983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940B81-0C66-8444-B036-C89F4D91E922}"/>
              </a:ext>
            </a:extLst>
          </p:cNvPr>
          <p:cNvSpPr/>
          <p:nvPr/>
        </p:nvSpPr>
        <p:spPr>
          <a:xfrm>
            <a:off x="341407" y="3037374"/>
            <a:ext cx="3244814" cy="11264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>
              <a:lnSpc>
                <a:spcPct val="80000"/>
              </a:lnSpc>
              <a:defRPr/>
            </a:pPr>
            <a:r>
              <a:rPr lang="es-MX" sz="2800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  <a:t>Administración </a:t>
            </a:r>
            <a:br>
              <a:rPr lang="es-MX" sz="2800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</a:br>
            <a:r>
              <a:rPr lang="es-MX" sz="2800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  <a:t>del Centro de contactos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93810C-D7F1-4648-AB15-2A7ED349A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992" y="1637606"/>
            <a:ext cx="7122823" cy="4822596"/>
          </a:xfrm>
          <a:prstGeom prst="rect">
            <a:avLst/>
          </a:prstGeom>
          <a:ln>
            <a:solidFill>
              <a:srgbClr val="165C7D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77951EA-7A96-D14C-B2AC-A1A14F82FC8D}"/>
              </a:ext>
            </a:extLst>
          </p:cNvPr>
          <p:cNvSpPr/>
          <p:nvPr/>
        </p:nvSpPr>
        <p:spPr>
          <a:xfrm>
            <a:off x="5282993" y="846485"/>
            <a:ext cx="6482820" cy="4531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s-MX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Asigne funciones a otros administradores, supervisores y agentes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E4E48E-5E3B-DC4B-9042-F7FCABBB74FA}"/>
              </a:ext>
            </a:extLst>
          </p:cNvPr>
          <p:cNvSpPr/>
          <p:nvPr/>
        </p:nvSpPr>
        <p:spPr>
          <a:xfrm>
            <a:off x="5312979" y="3116141"/>
            <a:ext cx="1996965" cy="394314"/>
          </a:xfrm>
          <a:prstGeom prst="rect">
            <a:avLst/>
          </a:prstGeom>
          <a:noFill/>
          <a:ln w="3810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7084CF-E4A5-A743-B87A-138DD9246BF8}"/>
              </a:ext>
            </a:extLst>
          </p:cNvPr>
          <p:cNvSpPr/>
          <p:nvPr/>
        </p:nvSpPr>
        <p:spPr>
          <a:xfrm>
            <a:off x="5312978" y="3967479"/>
            <a:ext cx="1996965" cy="394314"/>
          </a:xfrm>
          <a:prstGeom prst="rect">
            <a:avLst/>
          </a:prstGeom>
          <a:noFill/>
          <a:ln w="3810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595A4C-AE8A-C048-AA22-0D52A00322EB}"/>
              </a:ext>
            </a:extLst>
          </p:cNvPr>
          <p:cNvSpPr/>
          <p:nvPr/>
        </p:nvSpPr>
        <p:spPr>
          <a:xfrm>
            <a:off x="5312978" y="3536409"/>
            <a:ext cx="1996965" cy="394314"/>
          </a:xfrm>
          <a:prstGeom prst="rect">
            <a:avLst/>
          </a:prstGeom>
          <a:noFill/>
          <a:ln w="3810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069750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B74D2E5E-442C-4D2A-B263-EB4701154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3473" t="721" r="-84" b="-126"/>
          <a:stretch/>
        </p:blipFill>
        <p:spPr>
          <a:xfrm>
            <a:off x="1157" y="7918"/>
            <a:ext cx="6935349" cy="6899898"/>
          </a:xfrm>
          <a:prstGeom prst="rect">
            <a:avLst/>
          </a:prstGeom>
        </p:spPr>
      </p:pic>
      <p:sp>
        <p:nvSpPr>
          <p:cNvPr id="59" name="Pentagon 27">
            <a:extLst>
              <a:ext uri="{FF2B5EF4-FFF2-40B4-BE49-F238E27FC236}">
                <a16:creationId xmlns:a16="http://schemas.microsoft.com/office/drawing/2014/main" id="{A5E4AF63-A73B-DA4D-998E-5963DC0AF5F9}"/>
              </a:ext>
            </a:extLst>
          </p:cNvPr>
          <p:cNvSpPr/>
          <p:nvPr/>
        </p:nvSpPr>
        <p:spPr>
          <a:xfrm rot="16200000">
            <a:off x="3782187" y="-1612777"/>
            <a:ext cx="6887960" cy="10079714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D1E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90" name="Pentagon 27">
            <a:extLst>
              <a:ext uri="{FF2B5EF4-FFF2-40B4-BE49-F238E27FC236}">
                <a16:creationId xmlns:a16="http://schemas.microsoft.com/office/drawing/2014/main" id="{3E5DE8A5-031B-4865-9880-5356C0115A49}"/>
              </a:ext>
            </a:extLst>
          </p:cNvPr>
          <p:cNvSpPr/>
          <p:nvPr/>
        </p:nvSpPr>
        <p:spPr>
          <a:xfrm rot="16200000">
            <a:off x="3951594" y="-1495141"/>
            <a:ext cx="6891359" cy="9847838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60" name="Group 59" hidden="1"/>
          <p:cNvGrpSpPr/>
          <p:nvPr/>
        </p:nvGrpSpPr>
        <p:grpSpPr>
          <a:xfrm>
            <a:off x="-1429100" y="365126"/>
            <a:ext cx="836415" cy="907852"/>
            <a:chOff x="5434012" y="931863"/>
            <a:chExt cx="892176" cy="968375"/>
          </a:xfrm>
        </p:grpSpPr>
        <p:sp>
          <p:nvSpPr>
            <p:cNvPr id="61" name="AutoShape 12">
              <a:extLst>
                <a:ext uri="{FF2B5EF4-FFF2-40B4-BE49-F238E27FC236}">
                  <a16:creationId xmlns:a16="http://schemas.microsoft.com/office/drawing/2014/main" id="{DE29F92F-6CCF-4234-9C3F-1F06C81683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54650" y="931863"/>
              <a:ext cx="849313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F5D96FAB-3526-496D-A30A-D88B6CAB2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012" y="931863"/>
              <a:ext cx="733425" cy="968375"/>
            </a:xfrm>
            <a:custGeom>
              <a:avLst/>
              <a:gdLst>
                <a:gd name="T0" fmla="*/ 102 w 1192"/>
                <a:gd name="T1" fmla="*/ 213 h 1584"/>
                <a:gd name="T2" fmla="*/ 102 w 1192"/>
                <a:gd name="T3" fmla="*/ 213 h 1584"/>
                <a:gd name="T4" fmla="*/ 216 w 1192"/>
                <a:gd name="T5" fmla="*/ 86 h 1584"/>
                <a:gd name="T6" fmla="*/ 310 w 1192"/>
                <a:gd name="T7" fmla="*/ 55 h 1584"/>
                <a:gd name="T8" fmla="*/ 328 w 1192"/>
                <a:gd name="T9" fmla="*/ 53 h 1584"/>
                <a:gd name="T10" fmla="*/ 471 w 1192"/>
                <a:gd name="T11" fmla="*/ 498 h 1584"/>
                <a:gd name="T12" fmla="*/ 391 w 1192"/>
                <a:gd name="T13" fmla="*/ 534 h 1584"/>
                <a:gd name="T14" fmla="*/ 436 w 1192"/>
                <a:gd name="T15" fmla="*/ 892 h 1584"/>
                <a:gd name="T16" fmla="*/ 724 w 1192"/>
                <a:gd name="T17" fmla="*/ 1111 h 1584"/>
                <a:gd name="T18" fmla="*/ 796 w 1192"/>
                <a:gd name="T19" fmla="*/ 1059 h 1584"/>
                <a:gd name="T20" fmla="*/ 826 w 1192"/>
                <a:gd name="T21" fmla="*/ 1050 h 1584"/>
                <a:gd name="T22" fmla="*/ 1098 w 1192"/>
                <a:gd name="T23" fmla="*/ 1420 h 1584"/>
                <a:gd name="T24" fmla="*/ 1025 w 1192"/>
                <a:gd name="T25" fmla="*/ 1486 h 1584"/>
                <a:gd name="T26" fmla="*/ 911 w 1192"/>
                <a:gd name="T27" fmla="*/ 1530 h 1584"/>
                <a:gd name="T28" fmla="*/ 857 w 1192"/>
                <a:gd name="T29" fmla="*/ 1522 h 1584"/>
                <a:gd name="T30" fmla="*/ 268 w 1192"/>
                <a:gd name="T31" fmla="*/ 989 h 1584"/>
                <a:gd name="T32" fmla="*/ 102 w 1192"/>
                <a:gd name="T33" fmla="*/ 213 h 1584"/>
                <a:gd name="T34" fmla="*/ 841 w 1192"/>
                <a:gd name="T35" fmla="*/ 1572 h 1584"/>
                <a:gd name="T36" fmla="*/ 841 w 1192"/>
                <a:gd name="T37" fmla="*/ 1572 h 1584"/>
                <a:gd name="T38" fmla="*/ 911 w 1192"/>
                <a:gd name="T39" fmla="*/ 1584 h 1584"/>
                <a:gd name="T40" fmla="*/ 1060 w 1192"/>
                <a:gd name="T41" fmla="*/ 1526 h 1584"/>
                <a:gd name="T42" fmla="*/ 1134 w 1192"/>
                <a:gd name="T43" fmla="*/ 1460 h 1584"/>
                <a:gd name="T44" fmla="*/ 1156 w 1192"/>
                <a:gd name="T45" fmla="*/ 1295 h 1584"/>
                <a:gd name="T46" fmla="*/ 826 w 1192"/>
                <a:gd name="T47" fmla="*/ 997 h 1584"/>
                <a:gd name="T48" fmla="*/ 764 w 1192"/>
                <a:gd name="T49" fmla="*/ 1016 h 1584"/>
                <a:gd name="T50" fmla="*/ 710 w 1192"/>
                <a:gd name="T51" fmla="*/ 1055 h 1584"/>
                <a:gd name="T52" fmla="*/ 482 w 1192"/>
                <a:gd name="T53" fmla="*/ 866 h 1584"/>
                <a:gd name="T54" fmla="*/ 432 w 1192"/>
                <a:gd name="T55" fmla="*/ 574 h 1584"/>
                <a:gd name="T56" fmla="*/ 493 w 1192"/>
                <a:gd name="T57" fmla="*/ 546 h 1584"/>
                <a:gd name="T58" fmla="*/ 551 w 1192"/>
                <a:gd name="T59" fmla="*/ 303 h 1584"/>
                <a:gd name="T60" fmla="*/ 328 w 1192"/>
                <a:gd name="T61" fmla="*/ 0 h 1584"/>
                <a:gd name="T62" fmla="*/ 294 w 1192"/>
                <a:gd name="T63" fmla="*/ 5 h 1584"/>
                <a:gd name="T64" fmla="*/ 199 w 1192"/>
                <a:gd name="T65" fmla="*/ 35 h 1584"/>
                <a:gd name="T66" fmla="*/ 49 w 1192"/>
                <a:gd name="T67" fmla="*/ 202 h 1584"/>
                <a:gd name="T68" fmla="*/ 222 w 1192"/>
                <a:gd name="T69" fmla="*/ 1016 h 1584"/>
                <a:gd name="T70" fmla="*/ 841 w 1192"/>
                <a:gd name="T71" fmla="*/ 1572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2" y="213"/>
                  </a:moveTo>
                  <a:lnTo>
                    <a:pt x="102" y="213"/>
                  </a:ln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lose/>
                  <a:moveTo>
                    <a:pt x="841" y="1572"/>
                  </a:moveTo>
                  <a:lnTo>
                    <a:pt x="841" y="1572"/>
                  </a:ln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60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DC834021-1F0B-4E91-AFB3-9CAD89146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5" y="963613"/>
              <a:ext cx="341313" cy="565150"/>
            </a:xfrm>
            <a:custGeom>
              <a:avLst/>
              <a:gdLst>
                <a:gd name="T0" fmla="*/ 21 w 555"/>
                <a:gd name="T1" fmla="*/ 55 h 924"/>
                <a:gd name="T2" fmla="*/ 21 w 555"/>
                <a:gd name="T3" fmla="*/ 55 h 924"/>
                <a:gd name="T4" fmla="*/ 406 w 555"/>
                <a:gd name="T5" fmla="*/ 385 h 924"/>
                <a:gd name="T6" fmla="*/ 445 w 555"/>
                <a:gd name="T7" fmla="*/ 890 h 924"/>
                <a:gd name="T8" fmla="*/ 462 w 555"/>
                <a:gd name="T9" fmla="*/ 923 h 924"/>
                <a:gd name="T10" fmla="*/ 470 w 555"/>
                <a:gd name="T11" fmla="*/ 924 h 924"/>
                <a:gd name="T12" fmla="*/ 496 w 555"/>
                <a:gd name="T13" fmla="*/ 906 h 924"/>
                <a:gd name="T14" fmla="*/ 453 w 555"/>
                <a:gd name="T15" fmla="*/ 361 h 924"/>
                <a:gd name="T16" fmla="*/ 38 w 555"/>
                <a:gd name="T17" fmla="*/ 5 h 924"/>
                <a:gd name="T18" fmla="*/ 4 w 555"/>
                <a:gd name="T19" fmla="*/ 22 h 924"/>
                <a:gd name="T20" fmla="*/ 21 w 555"/>
                <a:gd name="T21" fmla="*/ 5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924">
                  <a:moveTo>
                    <a:pt x="21" y="55"/>
                  </a:moveTo>
                  <a:lnTo>
                    <a:pt x="21" y="55"/>
                  </a:lnTo>
                  <a:cubicBezTo>
                    <a:pt x="189" y="110"/>
                    <a:pt x="326" y="227"/>
                    <a:pt x="406" y="385"/>
                  </a:cubicBezTo>
                  <a:cubicBezTo>
                    <a:pt x="486" y="542"/>
                    <a:pt x="500" y="722"/>
                    <a:pt x="445" y="890"/>
                  </a:cubicBezTo>
                  <a:cubicBezTo>
                    <a:pt x="440" y="904"/>
                    <a:pt x="448" y="919"/>
                    <a:pt x="462" y="923"/>
                  </a:cubicBezTo>
                  <a:cubicBezTo>
                    <a:pt x="465" y="924"/>
                    <a:pt x="467" y="924"/>
                    <a:pt x="470" y="924"/>
                  </a:cubicBezTo>
                  <a:cubicBezTo>
                    <a:pt x="481" y="924"/>
                    <a:pt x="492" y="917"/>
                    <a:pt x="496" y="906"/>
                  </a:cubicBezTo>
                  <a:cubicBezTo>
                    <a:pt x="555" y="725"/>
                    <a:pt x="540" y="531"/>
                    <a:pt x="453" y="361"/>
                  </a:cubicBezTo>
                  <a:cubicBezTo>
                    <a:pt x="367" y="190"/>
                    <a:pt x="219" y="64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919192F-0D09-41E3-9577-E3DC66A61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1103313"/>
              <a:ext cx="233363" cy="379413"/>
            </a:xfrm>
            <a:custGeom>
              <a:avLst/>
              <a:gdLst>
                <a:gd name="T0" fmla="*/ 21 w 380"/>
                <a:gd name="T1" fmla="*/ 55 h 619"/>
                <a:gd name="T2" fmla="*/ 21 w 380"/>
                <a:gd name="T3" fmla="*/ 55 h 619"/>
                <a:gd name="T4" fmla="*/ 265 w 380"/>
                <a:gd name="T5" fmla="*/ 264 h 619"/>
                <a:gd name="T6" fmla="*/ 290 w 380"/>
                <a:gd name="T7" fmla="*/ 585 h 619"/>
                <a:gd name="T8" fmla="*/ 307 w 380"/>
                <a:gd name="T9" fmla="*/ 618 h 619"/>
                <a:gd name="T10" fmla="*/ 315 w 380"/>
                <a:gd name="T11" fmla="*/ 619 h 619"/>
                <a:gd name="T12" fmla="*/ 341 w 380"/>
                <a:gd name="T13" fmla="*/ 601 h 619"/>
                <a:gd name="T14" fmla="*/ 313 w 380"/>
                <a:gd name="T15" fmla="*/ 240 h 619"/>
                <a:gd name="T16" fmla="*/ 38 w 380"/>
                <a:gd name="T17" fmla="*/ 4 h 619"/>
                <a:gd name="T18" fmla="*/ 4 w 380"/>
                <a:gd name="T19" fmla="*/ 22 h 619"/>
                <a:gd name="T20" fmla="*/ 21 w 380"/>
                <a:gd name="T21" fmla="*/ 55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619">
                  <a:moveTo>
                    <a:pt x="21" y="55"/>
                  </a:moveTo>
                  <a:lnTo>
                    <a:pt x="21" y="55"/>
                  </a:lnTo>
                  <a:cubicBezTo>
                    <a:pt x="128" y="90"/>
                    <a:pt x="214" y="164"/>
                    <a:pt x="265" y="264"/>
                  </a:cubicBezTo>
                  <a:cubicBezTo>
                    <a:pt x="316" y="364"/>
                    <a:pt x="325" y="478"/>
                    <a:pt x="290" y="585"/>
                  </a:cubicBezTo>
                  <a:cubicBezTo>
                    <a:pt x="286" y="599"/>
                    <a:pt x="293" y="614"/>
                    <a:pt x="307" y="618"/>
                  </a:cubicBezTo>
                  <a:cubicBezTo>
                    <a:pt x="310" y="619"/>
                    <a:pt x="313" y="619"/>
                    <a:pt x="315" y="619"/>
                  </a:cubicBezTo>
                  <a:cubicBezTo>
                    <a:pt x="327" y="619"/>
                    <a:pt x="337" y="612"/>
                    <a:pt x="341" y="601"/>
                  </a:cubicBezTo>
                  <a:cubicBezTo>
                    <a:pt x="380" y="481"/>
                    <a:pt x="370" y="353"/>
                    <a:pt x="313" y="240"/>
                  </a:cubicBezTo>
                  <a:cubicBezTo>
                    <a:pt x="255" y="127"/>
                    <a:pt x="158" y="44"/>
                    <a:pt x="38" y="4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E3A45BA3-F181-4174-9C8E-C3E55E6A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800" y="1244601"/>
              <a:ext cx="139700" cy="192088"/>
            </a:xfrm>
            <a:custGeom>
              <a:avLst/>
              <a:gdLst>
                <a:gd name="T0" fmla="*/ 21 w 226"/>
                <a:gd name="T1" fmla="*/ 55 h 314"/>
                <a:gd name="T2" fmla="*/ 21 w 226"/>
                <a:gd name="T3" fmla="*/ 55 h 314"/>
                <a:gd name="T4" fmla="*/ 135 w 226"/>
                <a:gd name="T5" fmla="*/ 280 h 314"/>
                <a:gd name="T6" fmla="*/ 152 w 226"/>
                <a:gd name="T7" fmla="*/ 313 h 314"/>
                <a:gd name="T8" fmla="*/ 161 w 226"/>
                <a:gd name="T9" fmla="*/ 314 h 314"/>
                <a:gd name="T10" fmla="*/ 186 w 226"/>
                <a:gd name="T11" fmla="*/ 296 h 314"/>
                <a:gd name="T12" fmla="*/ 38 w 226"/>
                <a:gd name="T13" fmla="*/ 4 h 314"/>
                <a:gd name="T14" fmla="*/ 4 w 226"/>
                <a:gd name="T15" fmla="*/ 21 h 314"/>
                <a:gd name="T16" fmla="*/ 21 w 226"/>
                <a:gd name="T17" fmla="*/ 5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314">
                  <a:moveTo>
                    <a:pt x="21" y="55"/>
                  </a:moveTo>
                  <a:lnTo>
                    <a:pt x="21" y="55"/>
                  </a:lnTo>
                  <a:cubicBezTo>
                    <a:pt x="115" y="85"/>
                    <a:pt x="166" y="186"/>
                    <a:pt x="135" y="280"/>
                  </a:cubicBezTo>
                  <a:cubicBezTo>
                    <a:pt x="131" y="294"/>
                    <a:pt x="138" y="309"/>
                    <a:pt x="152" y="313"/>
                  </a:cubicBezTo>
                  <a:cubicBezTo>
                    <a:pt x="155" y="314"/>
                    <a:pt x="158" y="314"/>
                    <a:pt x="161" y="314"/>
                  </a:cubicBezTo>
                  <a:cubicBezTo>
                    <a:pt x="172" y="314"/>
                    <a:pt x="182" y="307"/>
                    <a:pt x="186" y="296"/>
                  </a:cubicBezTo>
                  <a:cubicBezTo>
                    <a:pt x="226" y="175"/>
                    <a:pt x="159" y="44"/>
                    <a:pt x="38" y="4"/>
                  </a:cubicBezTo>
                  <a:cubicBezTo>
                    <a:pt x="24" y="0"/>
                    <a:pt x="9" y="7"/>
                    <a:pt x="4" y="21"/>
                  </a:cubicBezTo>
                  <a:cubicBezTo>
                    <a:pt x="0" y="35"/>
                    <a:pt x="7" y="50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2" name="Group 71" hidden="1"/>
          <p:cNvGrpSpPr/>
          <p:nvPr/>
        </p:nvGrpSpPr>
        <p:grpSpPr>
          <a:xfrm>
            <a:off x="-1448447" y="1426270"/>
            <a:ext cx="818555" cy="854273"/>
            <a:chOff x="5413375" y="2063750"/>
            <a:chExt cx="873125" cy="911225"/>
          </a:xfrm>
        </p:grpSpPr>
        <p:sp>
          <p:nvSpPr>
            <p:cNvPr id="73" name="AutoShape 19">
              <a:extLst>
                <a:ext uri="{FF2B5EF4-FFF2-40B4-BE49-F238E27FC236}">
                  <a16:creationId xmlns:a16="http://schemas.microsoft.com/office/drawing/2014/main" id="{976F8694-AF96-43C6-A9D6-AA72DDEA1A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32425" y="2063750"/>
              <a:ext cx="844550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83AA5DE1-9320-4417-91D5-10A05CDA9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3375" y="2063750"/>
              <a:ext cx="690563" cy="911225"/>
            </a:xfrm>
            <a:custGeom>
              <a:avLst/>
              <a:gdLst>
                <a:gd name="T0" fmla="*/ 1098 w 1192"/>
                <a:gd name="T1" fmla="*/ 1420 h 1584"/>
                <a:gd name="T2" fmla="*/ 1098 w 1192"/>
                <a:gd name="T3" fmla="*/ 1420 h 1584"/>
                <a:gd name="T4" fmla="*/ 1025 w 1192"/>
                <a:gd name="T5" fmla="*/ 1486 h 1584"/>
                <a:gd name="T6" fmla="*/ 911 w 1192"/>
                <a:gd name="T7" fmla="*/ 1530 h 1584"/>
                <a:gd name="T8" fmla="*/ 857 w 1192"/>
                <a:gd name="T9" fmla="*/ 1522 h 1584"/>
                <a:gd name="T10" fmla="*/ 268 w 1192"/>
                <a:gd name="T11" fmla="*/ 989 h 1584"/>
                <a:gd name="T12" fmla="*/ 102 w 1192"/>
                <a:gd name="T13" fmla="*/ 213 h 1584"/>
                <a:gd name="T14" fmla="*/ 216 w 1192"/>
                <a:gd name="T15" fmla="*/ 86 h 1584"/>
                <a:gd name="T16" fmla="*/ 310 w 1192"/>
                <a:gd name="T17" fmla="*/ 55 h 1584"/>
                <a:gd name="T18" fmla="*/ 328 w 1192"/>
                <a:gd name="T19" fmla="*/ 53 h 1584"/>
                <a:gd name="T20" fmla="*/ 471 w 1192"/>
                <a:gd name="T21" fmla="*/ 498 h 1584"/>
                <a:gd name="T22" fmla="*/ 391 w 1192"/>
                <a:gd name="T23" fmla="*/ 534 h 1584"/>
                <a:gd name="T24" fmla="*/ 436 w 1192"/>
                <a:gd name="T25" fmla="*/ 892 h 1584"/>
                <a:gd name="T26" fmla="*/ 724 w 1192"/>
                <a:gd name="T27" fmla="*/ 1111 h 1584"/>
                <a:gd name="T28" fmla="*/ 796 w 1192"/>
                <a:gd name="T29" fmla="*/ 1059 h 1584"/>
                <a:gd name="T30" fmla="*/ 826 w 1192"/>
                <a:gd name="T31" fmla="*/ 1050 h 1584"/>
                <a:gd name="T32" fmla="*/ 1098 w 1192"/>
                <a:gd name="T33" fmla="*/ 1420 h 1584"/>
                <a:gd name="T34" fmla="*/ 826 w 1192"/>
                <a:gd name="T35" fmla="*/ 997 h 1584"/>
                <a:gd name="T36" fmla="*/ 826 w 1192"/>
                <a:gd name="T37" fmla="*/ 997 h 1584"/>
                <a:gd name="T38" fmla="*/ 764 w 1192"/>
                <a:gd name="T39" fmla="*/ 1016 h 1584"/>
                <a:gd name="T40" fmla="*/ 710 w 1192"/>
                <a:gd name="T41" fmla="*/ 1055 h 1584"/>
                <a:gd name="T42" fmla="*/ 482 w 1192"/>
                <a:gd name="T43" fmla="*/ 866 h 1584"/>
                <a:gd name="T44" fmla="*/ 432 w 1192"/>
                <a:gd name="T45" fmla="*/ 574 h 1584"/>
                <a:gd name="T46" fmla="*/ 493 w 1192"/>
                <a:gd name="T47" fmla="*/ 546 h 1584"/>
                <a:gd name="T48" fmla="*/ 551 w 1192"/>
                <a:gd name="T49" fmla="*/ 303 h 1584"/>
                <a:gd name="T50" fmla="*/ 328 w 1192"/>
                <a:gd name="T51" fmla="*/ 0 h 1584"/>
                <a:gd name="T52" fmla="*/ 294 w 1192"/>
                <a:gd name="T53" fmla="*/ 5 h 1584"/>
                <a:gd name="T54" fmla="*/ 199 w 1192"/>
                <a:gd name="T55" fmla="*/ 35 h 1584"/>
                <a:gd name="T56" fmla="*/ 49 w 1192"/>
                <a:gd name="T57" fmla="*/ 202 h 1584"/>
                <a:gd name="T58" fmla="*/ 222 w 1192"/>
                <a:gd name="T59" fmla="*/ 1016 h 1584"/>
                <a:gd name="T60" fmla="*/ 841 w 1192"/>
                <a:gd name="T61" fmla="*/ 1572 h 1584"/>
                <a:gd name="T62" fmla="*/ 911 w 1192"/>
                <a:gd name="T63" fmla="*/ 1584 h 1584"/>
                <a:gd name="T64" fmla="*/ 1060 w 1192"/>
                <a:gd name="T65" fmla="*/ 1526 h 1584"/>
                <a:gd name="T66" fmla="*/ 1134 w 1192"/>
                <a:gd name="T67" fmla="*/ 1459 h 1584"/>
                <a:gd name="T68" fmla="*/ 1156 w 1192"/>
                <a:gd name="T69" fmla="*/ 1295 h 1584"/>
                <a:gd name="T70" fmla="*/ 826 w 1192"/>
                <a:gd name="T71" fmla="*/ 997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98" y="1420"/>
                  </a:moveTo>
                  <a:lnTo>
                    <a:pt x="1098" y="1420"/>
                  </a:ln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close/>
                  <a:moveTo>
                    <a:pt x="826" y="997"/>
                  </a:moveTo>
                  <a:lnTo>
                    <a:pt x="826" y="997"/>
                  </a:ln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59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37837C04-E082-4ACC-8474-D9CEDD102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3900" y="2182813"/>
              <a:ext cx="482600" cy="387350"/>
            </a:xfrm>
            <a:custGeom>
              <a:avLst/>
              <a:gdLst>
                <a:gd name="T0" fmla="*/ 780 w 833"/>
                <a:gd name="T1" fmla="*/ 419 h 672"/>
                <a:gd name="T2" fmla="*/ 780 w 833"/>
                <a:gd name="T3" fmla="*/ 419 h 672"/>
                <a:gd name="T4" fmla="*/ 710 w 833"/>
                <a:gd name="T5" fmla="*/ 489 h 672"/>
                <a:gd name="T6" fmla="*/ 331 w 833"/>
                <a:gd name="T7" fmla="*/ 489 h 672"/>
                <a:gd name="T8" fmla="*/ 163 w 833"/>
                <a:gd name="T9" fmla="*/ 616 h 672"/>
                <a:gd name="T10" fmla="*/ 156 w 833"/>
                <a:gd name="T11" fmla="*/ 618 h 672"/>
                <a:gd name="T12" fmla="*/ 151 w 833"/>
                <a:gd name="T13" fmla="*/ 617 h 672"/>
                <a:gd name="T14" fmla="*/ 146 w 833"/>
                <a:gd name="T15" fmla="*/ 607 h 672"/>
                <a:gd name="T16" fmla="*/ 146 w 833"/>
                <a:gd name="T17" fmla="*/ 489 h 672"/>
                <a:gd name="T18" fmla="*/ 123 w 833"/>
                <a:gd name="T19" fmla="*/ 489 h 672"/>
                <a:gd name="T20" fmla="*/ 53 w 833"/>
                <a:gd name="T21" fmla="*/ 419 h 672"/>
                <a:gd name="T22" fmla="*/ 53 w 833"/>
                <a:gd name="T23" fmla="*/ 123 h 672"/>
                <a:gd name="T24" fmla="*/ 123 w 833"/>
                <a:gd name="T25" fmla="*/ 53 h 672"/>
                <a:gd name="T26" fmla="*/ 710 w 833"/>
                <a:gd name="T27" fmla="*/ 53 h 672"/>
                <a:gd name="T28" fmla="*/ 780 w 833"/>
                <a:gd name="T29" fmla="*/ 123 h 672"/>
                <a:gd name="T30" fmla="*/ 780 w 833"/>
                <a:gd name="T31" fmla="*/ 419 h 672"/>
                <a:gd name="T32" fmla="*/ 710 w 833"/>
                <a:gd name="T33" fmla="*/ 0 h 672"/>
                <a:gd name="T34" fmla="*/ 710 w 833"/>
                <a:gd name="T35" fmla="*/ 0 h 672"/>
                <a:gd name="T36" fmla="*/ 123 w 833"/>
                <a:gd name="T37" fmla="*/ 0 h 672"/>
                <a:gd name="T38" fmla="*/ 0 w 833"/>
                <a:gd name="T39" fmla="*/ 123 h 672"/>
                <a:gd name="T40" fmla="*/ 0 w 833"/>
                <a:gd name="T41" fmla="*/ 419 h 672"/>
                <a:gd name="T42" fmla="*/ 92 w 833"/>
                <a:gd name="T43" fmla="*/ 538 h 672"/>
                <a:gd name="T44" fmla="*/ 92 w 833"/>
                <a:gd name="T45" fmla="*/ 607 h 672"/>
                <a:gd name="T46" fmla="*/ 128 w 833"/>
                <a:gd name="T47" fmla="*/ 665 h 672"/>
                <a:gd name="T48" fmla="*/ 156 w 833"/>
                <a:gd name="T49" fmla="*/ 672 h 672"/>
                <a:gd name="T50" fmla="*/ 195 w 833"/>
                <a:gd name="T51" fmla="*/ 659 h 672"/>
                <a:gd name="T52" fmla="*/ 349 w 833"/>
                <a:gd name="T53" fmla="*/ 542 h 672"/>
                <a:gd name="T54" fmla="*/ 710 w 833"/>
                <a:gd name="T55" fmla="*/ 542 h 672"/>
                <a:gd name="T56" fmla="*/ 833 w 833"/>
                <a:gd name="T57" fmla="*/ 419 h 672"/>
                <a:gd name="T58" fmla="*/ 833 w 833"/>
                <a:gd name="T59" fmla="*/ 123 h 672"/>
                <a:gd name="T60" fmla="*/ 710 w 833"/>
                <a:gd name="T61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3" h="672">
                  <a:moveTo>
                    <a:pt x="780" y="419"/>
                  </a:moveTo>
                  <a:lnTo>
                    <a:pt x="780" y="419"/>
                  </a:lnTo>
                  <a:cubicBezTo>
                    <a:pt x="780" y="458"/>
                    <a:pt x="748" y="489"/>
                    <a:pt x="710" y="489"/>
                  </a:cubicBezTo>
                  <a:lnTo>
                    <a:pt x="331" y="489"/>
                  </a:lnTo>
                  <a:lnTo>
                    <a:pt x="163" y="616"/>
                  </a:lnTo>
                  <a:cubicBezTo>
                    <a:pt x="161" y="618"/>
                    <a:pt x="159" y="618"/>
                    <a:pt x="156" y="618"/>
                  </a:cubicBezTo>
                  <a:cubicBezTo>
                    <a:pt x="155" y="618"/>
                    <a:pt x="153" y="618"/>
                    <a:pt x="151" y="617"/>
                  </a:cubicBezTo>
                  <a:cubicBezTo>
                    <a:pt x="148" y="615"/>
                    <a:pt x="146" y="612"/>
                    <a:pt x="146" y="607"/>
                  </a:cubicBezTo>
                  <a:lnTo>
                    <a:pt x="146" y="489"/>
                  </a:lnTo>
                  <a:lnTo>
                    <a:pt x="123" y="489"/>
                  </a:lnTo>
                  <a:cubicBezTo>
                    <a:pt x="85" y="489"/>
                    <a:pt x="53" y="458"/>
                    <a:pt x="53" y="419"/>
                  </a:cubicBezTo>
                  <a:lnTo>
                    <a:pt x="53" y="123"/>
                  </a:lnTo>
                  <a:cubicBezTo>
                    <a:pt x="53" y="84"/>
                    <a:pt x="85" y="53"/>
                    <a:pt x="123" y="53"/>
                  </a:cubicBezTo>
                  <a:lnTo>
                    <a:pt x="710" y="53"/>
                  </a:lnTo>
                  <a:cubicBezTo>
                    <a:pt x="748" y="53"/>
                    <a:pt x="780" y="84"/>
                    <a:pt x="780" y="123"/>
                  </a:cubicBezTo>
                  <a:lnTo>
                    <a:pt x="780" y="419"/>
                  </a:lnTo>
                  <a:close/>
                  <a:moveTo>
                    <a:pt x="710" y="0"/>
                  </a:moveTo>
                  <a:lnTo>
                    <a:pt x="710" y="0"/>
                  </a:lnTo>
                  <a:lnTo>
                    <a:pt x="123" y="0"/>
                  </a:lnTo>
                  <a:cubicBezTo>
                    <a:pt x="55" y="0"/>
                    <a:pt x="0" y="55"/>
                    <a:pt x="0" y="123"/>
                  </a:cubicBezTo>
                  <a:lnTo>
                    <a:pt x="0" y="419"/>
                  </a:lnTo>
                  <a:cubicBezTo>
                    <a:pt x="0" y="476"/>
                    <a:pt x="39" y="525"/>
                    <a:pt x="92" y="538"/>
                  </a:cubicBezTo>
                  <a:lnTo>
                    <a:pt x="92" y="607"/>
                  </a:lnTo>
                  <a:cubicBezTo>
                    <a:pt x="92" y="632"/>
                    <a:pt x="106" y="654"/>
                    <a:pt x="128" y="665"/>
                  </a:cubicBezTo>
                  <a:cubicBezTo>
                    <a:pt x="137" y="669"/>
                    <a:pt x="146" y="672"/>
                    <a:pt x="156" y="672"/>
                  </a:cubicBezTo>
                  <a:cubicBezTo>
                    <a:pt x="170" y="672"/>
                    <a:pt x="184" y="667"/>
                    <a:pt x="195" y="659"/>
                  </a:cubicBezTo>
                  <a:lnTo>
                    <a:pt x="349" y="542"/>
                  </a:lnTo>
                  <a:lnTo>
                    <a:pt x="710" y="542"/>
                  </a:lnTo>
                  <a:cubicBezTo>
                    <a:pt x="778" y="542"/>
                    <a:pt x="833" y="487"/>
                    <a:pt x="833" y="419"/>
                  </a:cubicBezTo>
                  <a:lnTo>
                    <a:pt x="833" y="123"/>
                  </a:lnTo>
                  <a:cubicBezTo>
                    <a:pt x="833" y="55"/>
                    <a:pt x="778" y="0"/>
                    <a:pt x="710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C2D83862-A25F-46E0-BFAB-89004C4EC5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1688" y="2289175"/>
              <a:ext cx="100013" cy="98425"/>
            </a:xfrm>
            <a:custGeom>
              <a:avLst/>
              <a:gdLst>
                <a:gd name="T0" fmla="*/ 86 w 171"/>
                <a:gd name="T1" fmla="*/ 118 h 171"/>
                <a:gd name="T2" fmla="*/ 86 w 171"/>
                <a:gd name="T3" fmla="*/ 118 h 171"/>
                <a:gd name="T4" fmla="*/ 53 w 171"/>
                <a:gd name="T5" fmla="*/ 86 h 171"/>
                <a:gd name="T6" fmla="*/ 86 w 171"/>
                <a:gd name="T7" fmla="*/ 54 h 171"/>
                <a:gd name="T8" fmla="*/ 118 w 171"/>
                <a:gd name="T9" fmla="*/ 86 h 171"/>
                <a:gd name="T10" fmla="*/ 86 w 171"/>
                <a:gd name="T11" fmla="*/ 118 h 171"/>
                <a:gd name="T12" fmla="*/ 86 w 171"/>
                <a:gd name="T13" fmla="*/ 0 h 171"/>
                <a:gd name="T14" fmla="*/ 86 w 171"/>
                <a:gd name="T15" fmla="*/ 0 h 171"/>
                <a:gd name="T16" fmla="*/ 0 w 171"/>
                <a:gd name="T17" fmla="*/ 86 h 171"/>
                <a:gd name="T18" fmla="*/ 86 w 171"/>
                <a:gd name="T19" fmla="*/ 171 h 171"/>
                <a:gd name="T20" fmla="*/ 171 w 171"/>
                <a:gd name="T21" fmla="*/ 86 h 171"/>
                <a:gd name="T22" fmla="*/ 86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6" y="118"/>
                  </a:moveTo>
                  <a:lnTo>
                    <a:pt x="86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6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6" y="118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6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43A34FC4-E910-4D6D-A55D-9678FB4C2E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8700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056ABA39-61C1-4FE8-BD10-A36D7C68A1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5988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3D98BA9D-EE08-4B82-8298-2ED01879B1A3}"/>
              </a:ext>
            </a:extLst>
          </p:cNvPr>
          <p:cNvSpPr/>
          <p:nvPr/>
        </p:nvSpPr>
        <p:spPr>
          <a:xfrm rot="16200000" flipH="1">
            <a:off x="3197453" y="-2136547"/>
            <a:ext cx="5797094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  <a:lumMod val="0"/>
                </a:srgbClr>
              </a:gs>
              <a:gs pos="100000">
                <a:schemeClr val="bg2">
                  <a:lumMod val="0"/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7" tIns="42808" rIns="85607" bIns="42808" rtlCol="0" anchor="ctr"/>
          <a:lstStyle/>
          <a:p>
            <a:pPr marL="0" marR="0" lvl="0" indent="0" algn="ctr" defTabSz="856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906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CD1DB8FC-D391-497E-BB8B-D50925BF2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F3B58-84C8-EC41-827B-07CD19D62B96}"/>
              </a:ext>
            </a:extLst>
          </p:cNvPr>
          <p:cNvSpPr txBox="1"/>
          <p:nvPr/>
        </p:nvSpPr>
        <p:spPr>
          <a:xfrm>
            <a:off x="10569388" y="-1788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4D93F-7ED5-1D49-B371-00A68AA280A1}"/>
              </a:ext>
            </a:extLst>
          </p:cNvPr>
          <p:cNvSpPr txBox="1"/>
          <p:nvPr/>
        </p:nvSpPr>
        <p:spPr>
          <a:xfrm>
            <a:off x="13484506" y="983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940B81-0C66-8444-B036-C89F4D91E922}"/>
              </a:ext>
            </a:extLst>
          </p:cNvPr>
          <p:cNvSpPr/>
          <p:nvPr/>
        </p:nvSpPr>
        <p:spPr>
          <a:xfrm>
            <a:off x="341407" y="3037374"/>
            <a:ext cx="3244814" cy="11264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>
              <a:lnSpc>
                <a:spcPct val="80000"/>
              </a:lnSpc>
              <a:defRPr/>
            </a:pPr>
            <a:r>
              <a:rPr lang="es-MX" sz="2800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  <a:t>Administración </a:t>
            </a:r>
            <a:br>
              <a:rPr lang="es-MX" sz="2800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</a:br>
            <a:r>
              <a:rPr lang="es-MX" sz="2800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  <a:t>del Centro de contactos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3266B4-144A-4D64-95C5-A15D56EC1B95}"/>
              </a:ext>
            </a:extLst>
          </p:cNvPr>
          <p:cNvSpPr/>
          <p:nvPr/>
        </p:nvSpPr>
        <p:spPr>
          <a:xfrm>
            <a:off x="5244456" y="902661"/>
            <a:ext cx="6033915" cy="4531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rt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s-MX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Asigne supervisores y agentes a sus colas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A73580-5867-AD43-BFE1-97DA9CA62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752" y="1637606"/>
            <a:ext cx="7215720" cy="3994204"/>
          </a:xfrm>
          <a:prstGeom prst="rect">
            <a:avLst/>
          </a:prstGeom>
          <a:ln>
            <a:solidFill>
              <a:srgbClr val="165C7D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D148947-CAAE-AD4B-8B89-64A6095734EA}"/>
              </a:ext>
            </a:extLst>
          </p:cNvPr>
          <p:cNvSpPr/>
          <p:nvPr/>
        </p:nvSpPr>
        <p:spPr>
          <a:xfrm>
            <a:off x="4986790" y="2839419"/>
            <a:ext cx="1649800" cy="346604"/>
          </a:xfrm>
          <a:prstGeom prst="rect">
            <a:avLst/>
          </a:prstGeom>
          <a:noFill/>
          <a:ln w="3810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F65D46-7037-ED44-8677-12993E11BEFB}"/>
              </a:ext>
            </a:extLst>
          </p:cNvPr>
          <p:cNvSpPr/>
          <p:nvPr/>
        </p:nvSpPr>
        <p:spPr>
          <a:xfrm>
            <a:off x="6854277" y="2583502"/>
            <a:ext cx="3646946" cy="1608936"/>
          </a:xfrm>
          <a:prstGeom prst="rect">
            <a:avLst/>
          </a:prstGeom>
          <a:noFill/>
          <a:ln w="38100">
            <a:solidFill>
              <a:srgbClr val="C4D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060346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D4042F6-FFA0-A94B-9780-1E178E2E4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2624" y="-26430"/>
            <a:ext cx="12246302" cy="4343400"/>
          </a:xfrm>
          <a:prstGeom prst="rect">
            <a:avLst/>
          </a:prstGeom>
        </p:spPr>
      </p:pic>
      <p:sp>
        <p:nvSpPr>
          <p:cNvPr id="59" name="Pentagon 27">
            <a:extLst>
              <a:ext uri="{FF2B5EF4-FFF2-40B4-BE49-F238E27FC236}">
                <a16:creationId xmlns:a16="http://schemas.microsoft.com/office/drawing/2014/main" id="{A5E4AF63-A73B-DA4D-998E-5963DC0AF5F9}"/>
              </a:ext>
            </a:extLst>
          </p:cNvPr>
          <p:cNvSpPr/>
          <p:nvPr/>
        </p:nvSpPr>
        <p:spPr>
          <a:xfrm>
            <a:off x="-24064" y="3515088"/>
            <a:ext cx="12308134" cy="3076818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rgbClr val="D1E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90" name="Pentagon 27">
            <a:extLst>
              <a:ext uri="{FF2B5EF4-FFF2-40B4-BE49-F238E27FC236}">
                <a16:creationId xmlns:a16="http://schemas.microsoft.com/office/drawing/2014/main" id="{3E5DE8A5-031B-4865-9880-5356C0115A49}"/>
              </a:ext>
            </a:extLst>
          </p:cNvPr>
          <p:cNvSpPr/>
          <p:nvPr/>
        </p:nvSpPr>
        <p:spPr>
          <a:xfrm>
            <a:off x="-23083" y="3835657"/>
            <a:ext cx="12312488" cy="3076818"/>
          </a:xfrm>
          <a:custGeom>
            <a:avLst/>
            <a:gdLst>
              <a:gd name="connsiteX0" fmla="*/ 0 w 12192008"/>
              <a:gd name="connsiteY0" fmla="*/ 0 h 2848729"/>
              <a:gd name="connsiteX1" fmla="*/ 12192008 w 12192008"/>
              <a:gd name="connsiteY1" fmla="*/ 0 h 2848729"/>
              <a:gd name="connsiteX2" fmla="*/ 12192008 w 12192008"/>
              <a:gd name="connsiteY2" fmla="*/ 2848729 h 2848729"/>
              <a:gd name="connsiteX3" fmla="*/ 0 w 12192008"/>
              <a:gd name="connsiteY3" fmla="*/ 2848729 h 2848729"/>
              <a:gd name="connsiteX4" fmla="*/ 0 w 12192008"/>
              <a:gd name="connsiteY4" fmla="*/ 0 h 2848729"/>
              <a:gd name="connsiteX0" fmla="*/ 0 w 12192008"/>
              <a:gd name="connsiteY0" fmla="*/ 914400 h 3763129"/>
              <a:gd name="connsiteX1" fmla="*/ 12070985 w 12192008"/>
              <a:gd name="connsiteY1" fmla="*/ 0 h 3763129"/>
              <a:gd name="connsiteX2" fmla="*/ 12192008 w 12192008"/>
              <a:gd name="connsiteY2" fmla="*/ 3763129 h 3763129"/>
              <a:gd name="connsiteX3" fmla="*/ 0 w 12192008"/>
              <a:gd name="connsiteY3" fmla="*/ 3763129 h 3763129"/>
              <a:gd name="connsiteX4" fmla="*/ 0 w 12192008"/>
              <a:gd name="connsiteY4" fmla="*/ 914400 h 3763129"/>
              <a:gd name="connsiteX0" fmla="*/ 0 w 12218902"/>
              <a:gd name="connsiteY0" fmla="*/ 914400 h 3763129"/>
              <a:gd name="connsiteX1" fmla="*/ 12218902 w 12218902"/>
              <a:gd name="connsiteY1" fmla="*/ 0 h 3763129"/>
              <a:gd name="connsiteX2" fmla="*/ 12192008 w 12218902"/>
              <a:gd name="connsiteY2" fmla="*/ 3763129 h 3763129"/>
              <a:gd name="connsiteX3" fmla="*/ 0 w 12218902"/>
              <a:gd name="connsiteY3" fmla="*/ 3763129 h 3763129"/>
              <a:gd name="connsiteX4" fmla="*/ 0 w 12218902"/>
              <a:gd name="connsiteY4" fmla="*/ 914400 h 3763129"/>
              <a:gd name="connsiteX0" fmla="*/ 0 w 12192008"/>
              <a:gd name="connsiteY0" fmla="*/ 879676 h 3728405"/>
              <a:gd name="connsiteX1" fmla="*/ 11119308 w 12192008"/>
              <a:gd name="connsiteY1" fmla="*/ 0 h 3728405"/>
              <a:gd name="connsiteX2" fmla="*/ 12192008 w 12192008"/>
              <a:gd name="connsiteY2" fmla="*/ 3728405 h 3728405"/>
              <a:gd name="connsiteX3" fmla="*/ 0 w 12192008"/>
              <a:gd name="connsiteY3" fmla="*/ 3728405 h 3728405"/>
              <a:gd name="connsiteX4" fmla="*/ 0 w 12192008"/>
              <a:gd name="connsiteY4" fmla="*/ 879676 h 3728405"/>
              <a:gd name="connsiteX0" fmla="*/ 0 w 12230478"/>
              <a:gd name="connsiteY0" fmla="*/ 949124 h 3797853"/>
              <a:gd name="connsiteX1" fmla="*/ 12230478 w 12230478"/>
              <a:gd name="connsiteY1" fmla="*/ 0 h 3797853"/>
              <a:gd name="connsiteX2" fmla="*/ 12192008 w 12230478"/>
              <a:gd name="connsiteY2" fmla="*/ 3797853 h 3797853"/>
              <a:gd name="connsiteX3" fmla="*/ 0 w 12230478"/>
              <a:gd name="connsiteY3" fmla="*/ 3797853 h 3797853"/>
              <a:gd name="connsiteX4" fmla="*/ 0 w 12230478"/>
              <a:gd name="connsiteY4" fmla="*/ 949124 h 3797853"/>
              <a:gd name="connsiteX0" fmla="*/ 0 w 12230478"/>
              <a:gd name="connsiteY0" fmla="*/ 949124 h 3821002"/>
              <a:gd name="connsiteX1" fmla="*/ 12230478 w 12230478"/>
              <a:gd name="connsiteY1" fmla="*/ 0 h 3821002"/>
              <a:gd name="connsiteX2" fmla="*/ 12226732 w 12230478"/>
              <a:gd name="connsiteY2" fmla="*/ 3821002 h 3821002"/>
              <a:gd name="connsiteX3" fmla="*/ 0 w 12230478"/>
              <a:gd name="connsiteY3" fmla="*/ 3797853 h 3821002"/>
              <a:gd name="connsiteX4" fmla="*/ 0 w 12230478"/>
              <a:gd name="connsiteY4" fmla="*/ 949124 h 3821002"/>
              <a:gd name="connsiteX0" fmla="*/ 0 w 12249932"/>
              <a:gd name="connsiteY0" fmla="*/ 949124 h 3832577"/>
              <a:gd name="connsiteX1" fmla="*/ 12230478 w 12249932"/>
              <a:gd name="connsiteY1" fmla="*/ 0 h 3832577"/>
              <a:gd name="connsiteX2" fmla="*/ 12249881 w 12249932"/>
              <a:gd name="connsiteY2" fmla="*/ 3832577 h 3832577"/>
              <a:gd name="connsiteX3" fmla="*/ 0 w 12249932"/>
              <a:gd name="connsiteY3" fmla="*/ 3797853 h 3832577"/>
              <a:gd name="connsiteX4" fmla="*/ 0 w 12249932"/>
              <a:gd name="connsiteY4" fmla="*/ 949124 h 3832577"/>
              <a:gd name="connsiteX0" fmla="*/ 0 w 12252812"/>
              <a:gd name="connsiteY0" fmla="*/ 949124 h 3832577"/>
              <a:gd name="connsiteX1" fmla="*/ 12230478 w 12252812"/>
              <a:gd name="connsiteY1" fmla="*/ 0 h 3832577"/>
              <a:gd name="connsiteX2" fmla="*/ 12249881 w 12252812"/>
              <a:gd name="connsiteY2" fmla="*/ 3832577 h 3832577"/>
              <a:gd name="connsiteX3" fmla="*/ 0 w 12252812"/>
              <a:gd name="connsiteY3" fmla="*/ 3797853 h 3832577"/>
              <a:gd name="connsiteX4" fmla="*/ 0 w 12252812"/>
              <a:gd name="connsiteY4" fmla="*/ 949124 h 38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812" h="3832577">
                <a:moveTo>
                  <a:pt x="0" y="949124"/>
                </a:moveTo>
                <a:lnTo>
                  <a:pt x="12230478" y="0"/>
                </a:lnTo>
                <a:cubicBezTo>
                  <a:pt x="12229229" y="1273667"/>
                  <a:pt x="12262705" y="2547335"/>
                  <a:pt x="12249881" y="3832577"/>
                </a:cubicBezTo>
                <a:lnTo>
                  <a:pt x="0" y="3797853"/>
                </a:lnTo>
                <a:lnTo>
                  <a:pt x="0" y="949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60" name="Group 59" hidden="1"/>
          <p:cNvGrpSpPr/>
          <p:nvPr/>
        </p:nvGrpSpPr>
        <p:grpSpPr>
          <a:xfrm>
            <a:off x="-1429100" y="365126"/>
            <a:ext cx="836415" cy="907852"/>
            <a:chOff x="5434012" y="931863"/>
            <a:chExt cx="892176" cy="968375"/>
          </a:xfrm>
        </p:grpSpPr>
        <p:sp>
          <p:nvSpPr>
            <p:cNvPr id="61" name="AutoShape 12">
              <a:extLst>
                <a:ext uri="{FF2B5EF4-FFF2-40B4-BE49-F238E27FC236}">
                  <a16:creationId xmlns:a16="http://schemas.microsoft.com/office/drawing/2014/main" id="{DE29F92F-6CCF-4234-9C3F-1F06C81683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54650" y="931863"/>
              <a:ext cx="849313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F5D96FAB-3526-496D-A30A-D88B6CAB2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012" y="931863"/>
              <a:ext cx="733425" cy="968375"/>
            </a:xfrm>
            <a:custGeom>
              <a:avLst/>
              <a:gdLst>
                <a:gd name="T0" fmla="*/ 102 w 1192"/>
                <a:gd name="T1" fmla="*/ 213 h 1584"/>
                <a:gd name="T2" fmla="*/ 102 w 1192"/>
                <a:gd name="T3" fmla="*/ 213 h 1584"/>
                <a:gd name="T4" fmla="*/ 216 w 1192"/>
                <a:gd name="T5" fmla="*/ 86 h 1584"/>
                <a:gd name="T6" fmla="*/ 310 w 1192"/>
                <a:gd name="T7" fmla="*/ 55 h 1584"/>
                <a:gd name="T8" fmla="*/ 328 w 1192"/>
                <a:gd name="T9" fmla="*/ 53 h 1584"/>
                <a:gd name="T10" fmla="*/ 471 w 1192"/>
                <a:gd name="T11" fmla="*/ 498 h 1584"/>
                <a:gd name="T12" fmla="*/ 391 w 1192"/>
                <a:gd name="T13" fmla="*/ 534 h 1584"/>
                <a:gd name="T14" fmla="*/ 436 w 1192"/>
                <a:gd name="T15" fmla="*/ 892 h 1584"/>
                <a:gd name="T16" fmla="*/ 724 w 1192"/>
                <a:gd name="T17" fmla="*/ 1111 h 1584"/>
                <a:gd name="T18" fmla="*/ 796 w 1192"/>
                <a:gd name="T19" fmla="*/ 1059 h 1584"/>
                <a:gd name="T20" fmla="*/ 826 w 1192"/>
                <a:gd name="T21" fmla="*/ 1050 h 1584"/>
                <a:gd name="T22" fmla="*/ 1098 w 1192"/>
                <a:gd name="T23" fmla="*/ 1420 h 1584"/>
                <a:gd name="T24" fmla="*/ 1025 w 1192"/>
                <a:gd name="T25" fmla="*/ 1486 h 1584"/>
                <a:gd name="T26" fmla="*/ 911 w 1192"/>
                <a:gd name="T27" fmla="*/ 1530 h 1584"/>
                <a:gd name="T28" fmla="*/ 857 w 1192"/>
                <a:gd name="T29" fmla="*/ 1522 h 1584"/>
                <a:gd name="T30" fmla="*/ 268 w 1192"/>
                <a:gd name="T31" fmla="*/ 989 h 1584"/>
                <a:gd name="T32" fmla="*/ 102 w 1192"/>
                <a:gd name="T33" fmla="*/ 213 h 1584"/>
                <a:gd name="T34" fmla="*/ 841 w 1192"/>
                <a:gd name="T35" fmla="*/ 1572 h 1584"/>
                <a:gd name="T36" fmla="*/ 841 w 1192"/>
                <a:gd name="T37" fmla="*/ 1572 h 1584"/>
                <a:gd name="T38" fmla="*/ 911 w 1192"/>
                <a:gd name="T39" fmla="*/ 1584 h 1584"/>
                <a:gd name="T40" fmla="*/ 1060 w 1192"/>
                <a:gd name="T41" fmla="*/ 1526 h 1584"/>
                <a:gd name="T42" fmla="*/ 1134 w 1192"/>
                <a:gd name="T43" fmla="*/ 1460 h 1584"/>
                <a:gd name="T44" fmla="*/ 1156 w 1192"/>
                <a:gd name="T45" fmla="*/ 1295 h 1584"/>
                <a:gd name="T46" fmla="*/ 826 w 1192"/>
                <a:gd name="T47" fmla="*/ 997 h 1584"/>
                <a:gd name="T48" fmla="*/ 764 w 1192"/>
                <a:gd name="T49" fmla="*/ 1016 h 1584"/>
                <a:gd name="T50" fmla="*/ 710 w 1192"/>
                <a:gd name="T51" fmla="*/ 1055 h 1584"/>
                <a:gd name="T52" fmla="*/ 482 w 1192"/>
                <a:gd name="T53" fmla="*/ 866 h 1584"/>
                <a:gd name="T54" fmla="*/ 432 w 1192"/>
                <a:gd name="T55" fmla="*/ 574 h 1584"/>
                <a:gd name="T56" fmla="*/ 493 w 1192"/>
                <a:gd name="T57" fmla="*/ 546 h 1584"/>
                <a:gd name="T58" fmla="*/ 551 w 1192"/>
                <a:gd name="T59" fmla="*/ 303 h 1584"/>
                <a:gd name="T60" fmla="*/ 328 w 1192"/>
                <a:gd name="T61" fmla="*/ 0 h 1584"/>
                <a:gd name="T62" fmla="*/ 294 w 1192"/>
                <a:gd name="T63" fmla="*/ 5 h 1584"/>
                <a:gd name="T64" fmla="*/ 199 w 1192"/>
                <a:gd name="T65" fmla="*/ 35 h 1584"/>
                <a:gd name="T66" fmla="*/ 49 w 1192"/>
                <a:gd name="T67" fmla="*/ 202 h 1584"/>
                <a:gd name="T68" fmla="*/ 222 w 1192"/>
                <a:gd name="T69" fmla="*/ 1016 h 1584"/>
                <a:gd name="T70" fmla="*/ 841 w 1192"/>
                <a:gd name="T71" fmla="*/ 1572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2" y="213"/>
                  </a:moveTo>
                  <a:lnTo>
                    <a:pt x="102" y="213"/>
                  </a:ln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lose/>
                  <a:moveTo>
                    <a:pt x="841" y="1572"/>
                  </a:moveTo>
                  <a:lnTo>
                    <a:pt x="841" y="1572"/>
                  </a:ln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60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DC834021-1F0B-4E91-AFB3-9CAD89146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5" y="963613"/>
              <a:ext cx="341313" cy="565150"/>
            </a:xfrm>
            <a:custGeom>
              <a:avLst/>
              <a:gdLst>
                <a:gd name="T0" fmla="*/ 21 w 555"/>
                <a:gd name="T1" fmla="*/ 55 h 924"/>
                <a:gd name="T2" fmla="*/ 21 w 555"/>
                <a:gd name="T3" fmla="*/ 55 h 924"/>
                <a:gd name="T4" fmla="*/ 406 w 555"/>
                <a:gd name="T5" fmla="*/ 385 h 924"/>
                <a:gd name="T6" fmla="*/ 445 w 555"/>
                <a:gd name="T7" fmla="*/ 890 h 924"/>
                <a:gd name="T8" fmla="*/ 462 w 555"/>
                <a:gd name="T9" fmla="*/ 923 h 924"/>
                <a:gd name="T10" fmla="*/ 470 w 555"/>
                <a:gd name="T11" fmla="*/ 924 h 924"/>
                <a:gd name="T12" fmla="*/ 496 w 555"/>
                <a:gd name="T13" fmla="*/ 906 h 924"/>
                <a:gd name="T14" fmla="*/ 453 w 555"/>
                <a:gd name="T15" fmla="*/ 361 h 924"/>
                <a:gd name="T16" fmla="*/ 38 w 555"/>
                <a:gd name="T17" fmla="*/ 5 h 924"/>
                <a:gd name="T18" fmla="*/ 4 w 555"/>
                <a:gd name="T19" fmla="*/ 22 h 924"/>
                <a:gd name="T20" fmla="*/ 21 w 555"/>
                <a:gd name="T21" fmla="*/ 5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924">
                  <a:moveTo>
                    <a:pt x="21" y="55"/>
                  </a:moveTo>
                  <a:lnTo>
                    <a:pt x="21" y="55"/>
                  </a:lnTo>
                  <a:cubicBezTo>
                    <a:pt x="189" y="110"/>
                    <a:pt x="326" y="227"/>
                    <a:pt x="406" y="385"/>
                  </a:cubicBezTo>
                  <a:cubicBezTo>
                    <a:pt x="486" y="542"/>
                    <a:pt x="500" y="722"/>
                    <a:pt x="445" y="890"/>
                  </a:cubicBezTo>
                  <a:cubicBezTo>
                    <a:pt x="440" y="904"/>
                    <a:pt x="448" y="919"/>
                    <a:pt x="462" y="923"/>
                  </a:cubicBezTo>
                  <a:cubicBezTo>
                    <a:pt x="465" y="924"/>
                    <a:pt x="467" y="924"/>
                    <a:pt x="470" y="924"/>
                  </a:cubicBezTo>
                  <a:cubicBezTo>
                    <a:pt x="481" y="924"/>
                    <a:pt x="492" y="917"/>
                    <a:pt x="496" y="906"/>
                  </a:cubicBezTo>
                  <a:cubicBezTo>
                    <a:pt x="555" y="725"/>
                    <a:pt x="540" y="531"/>
                    <a:pt x="453" y="361"/>
                  </a:cubicBezTo>
                  <a:cubicBezTo>
                    <a:pt x="367" y="190"/>
                    <a:pt x="219" y="64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919192F-0D09-41E3-9577-E3DC66A61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1103313"/>
              <a:ext cx="233363" cy="379413"/>
            </a:xfrm>
            <a:custGeom>
              <a:avLst/>
              <a:gdLst>
                <a:gd name="T0" fmla="*/ 21 w 380"/>
                <a:gd name="T1" fmla="*/ 55 h 619"/>
                <a:gd name="T2" fmla="*/ 21 w 380"/>
                <a:gd name="T3" fmla="*/ 55 h 619"/>
                <a:gd name="T4" fmla="*/ 265 w 380"/>
                <a:gd name="T5" fmla="*/ 264 h 619"/>
                <a:gd name="T6" fmla="*/ 290 w 380"/>
                <a:gd name="T7" fmla="*/ 585 h 619"/>
                <a:gd name="T8" fmla="*/ 307 w 380"/>
                <a:gd name="T9" fmla="*/ 618 h 619"/>
                <a:gd name="T10" fmla="*/ 315 w 380"/>
                <a:gd name="T11" fmla="*/ 619 h 619"/>
                <a:gd name="T12" fmla="*/ 341 w 380"/>
                <a:gd name="T13" fmla="*/ 601 h 619"/>
                <a:gd name="T14" fmla="*/ 313 w 380"/>
                <a:gd name="T15" fmla="*/ 240 h 619"/>
                <a:gd name="T16" fmla="*/ 38 w 380"/>
                <a:gd name="T17" fmla="*/ 4 h 619"/>
                <a:gd name="T18" fmla="*/ 4 w 380"/>
                <a:gd name="T19" fmla="*/ 22 h 619"/>
                <a:gd name="T20" fmla="*/ 21 w 380"/>
                <a:gd name="T21" fmla="*/ 55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619">
                  <a:moveTo>
                    <a:pt x="21" y="55"/>
                  </a:moveTo>
                  <a:lnTo>
                    <a:pt x="21" y="55"/>
                  </a:lnTo>
                  <a:cubicBezTo>
                    <a:pt x="128" y="90"/>
                    <a:pt x="214" y="164"/>
                    <a:pt x="265" y="264"/>
                  </a:cubicBezTo>
                  <a:cubicBezTo>
                    <a:pt x="316" y="364"/>
                    <a:pt x="325" y="478"/>
                    <a:pt x="290" y="585"/>
                  </a:cubicBezTo>
                  <a:cubicBezTo>
                    <a:pt x="286" y="599"/>
                    <a:pt x="293" y="614"/>
                    <a:pt x="307" y="618"/>
                  </a:cubicBezTo>
                  <a:cubicBezTo>
                    <a:pt x="310" y="619"/>
                    <a:pt x="313" y="619"/>
                    <a:pt x="315" y="619"/>
                  </a:cubicBezTo>
                  <a:cubicBezTo>
                    <a:pt x="327" y="619"/>
                    <a:pt x="337" y="612"/>
                    <a:pt x="341" y="601"/>
                  </a:cubicBezTo>
                  <a:cubicBezTo>
                    <a:pt x="380" y="481"/>
                    <a:pt x="370" y="353"/>
                    <a:pt x="313" y="240"/>
                  </a:cubicBezTo>
                  <a:cubicBezTo>
                    <a:pt x="255" y="127"/>
                    <a:pt x="158" y="44"/>
                    <a:pt x="38" y="4"/>
                  </a:cubicBezTo>
                  <a:cubicBezTo>
                    <a:pt x="24" y="0"/>
                    <a:pt x="9" y="8"/>
                    <a:pt x="4" y="22"/>
                  </a:cubicBezTo>
                  <a:cubicBezTo>
                    <a:pt x="0" y="36"/>
                    <a:pt x="7" y="51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E3A45BA3-F181-4174-9C8E-C3E55E6A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800" y="1244601"/>
              <a:ext cx="139700" cy="192088"/>
            </a:xfrm>
            <a:custGeom>
              <a:avLst/>
              <a:gdLst>
                <a:gd name="T0" fmla="*/ 21 w 226"/>
                <a:gd name="T1" fmla="*/ 55 h 314"/>
                <a:gd name="T2" fmla="*/ 21 w 226"/>
                <a:gd name="T3" fmla="*/ 55 h 314"/>
                <a:gd name="T4" fmla="*/ 135 w 226"/>
                <a:gd name="T5" fmla="*/ 280 h 314"/>
                <a:gd name="T6" fmla="*/ 152 w 226"/>
                <a:gd name="T7" fmla="*/ 313 h 314"/>
                <a:gd name="T8" fmla="*/ 161 w 226"/>
                <a:gd name="T9" fmla="*/ 314 h 314"/>
                <a:gd name="T10" fmla="*/ 186 w 226"/>
                <a:gd name="T11" fmla="*/ 296 h 314"/>
                <a:gd name="T12" fmla="*/ 38 w 226"/>
                <a:gd name="T13" fmla="*/ 4 h 314"/>
                <a:gd name="T14" fmla="*/ 4 w 226"/>
                <a:gd name="T15" fmla="*/ 21 h 314"/>
                <a:gd name="T16" fmla="*/ 21 w 226"/>
                <a:gd name="T17" fmla="*/ 5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314">
                  <a:moveTo>
                    <a:pt x="21" y="55"/>
                  </a:moveTo>
                  <a:lnTo>
                    <a:pt x="21" y="55"/>
                  </a:lnTo>
                  <a:cubicBezTo>
                    <a:pt x="115" y="85"/>
                    <a:pt x="166" y="186"/>
                    <a:pt x="135" y="280"/>
                  </a:cubicBezTo>
                  <a:cubicBezTo>
                    <a:pt x="131" y="294"/>
                    <a:pt x="138" y="309"/>
                    <a:pt x="152" y="313"/>
                  </a:cubicBezTo>
                  <a:cubicBezTo>
                    <a:pt x="155" y="314"/>
                    <a:pt x="158" y="314"/>
                    <a:pt x="161" y="314"/>
                  </a:cubicBezTo>
                  <a:cubicBezTo>
                    <a:pt x="172" y="314"/>
                    <a:pt x="182" y="307"/>
                    <a:pt x="186" y="296"/>
                  </a:cubicBezTo>
                  <a:cubicBezTo>
                    <a:pt x="226" y="175"/>
                    <a:pt x="159" y="44"/>
                    <a:pt x="38" y="4"/>
                  </a:cubicBezTo>
                  <a:cubicBezTo>
                    <a:pt x="24" y="0"/>
                    <a:pt x="9" y="7"/>
                    <a:pt x="4" y="21"/>
                  </a:cubicBezTo>
                  <a:cubicBezTo>
                    <a:pt x="0" y="35"/>
                    <a:pt x="7" y="50"/>
                    <a:pt x="21" y="55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72" name="Group 71" hidden="1"/>
          <p:cNvGrpSpPr/>
          <p:nvPr/>
        </p:nvGrpSpPr>
        <p:grpSpPr>
          <a:xfrm>
            <a:off x="-1448447" y="1426270"/>
            <a:ext cx="818555" cy="854273"/>
            <a:chOff x="5413375" y="2063750"/>
            <a:chExt cx="873125" cy="911225"/>
          </a:xfrm>
        </p:grpSpPr>
        <p:sp>
          <p:nvSpPr>
            <p:cNvPr id="73" name="AutoShape 19">
              <a:extLst>
                <a:ext uri="{FF2B5EF4-FFF2-40B4-BE49-F238E27FC236}">
                  <a16:creationId xmlns:a16="http://schemas.microsoft.com/office/drawing/2014/main" id="{976F8694-AF96-43C6-A9D6-AA72DDEA1A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32425" y="2063750"/>
              <a:ext cx="844550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83AA5DE1-9320-4417-91D5-10A05CDA9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3375" y="2063750"/>
              <a:ext cx="690563" cy="911225"/>
            </a:xfrm>
            <a:custGeom>
              <a:avLst/>
              <a:gdLst>
                <a:gd name="T0" fmla="*/ 1098 w 1192"/>
                <a:gd name="T1" fmla="*/ 1420 h 1584"/>
                <a:gd name="T2" fmla="*/ 1098 w 1192"/>
                <a:gd name="T3" fmla="*/ 1420 h 1584"/>
                <a:gd name="T4" fmla="*/ 1025 w 1192"/>
                <a:gd name="T5" fmla="*/ 1486 h 1584"/>
                <a:gd name="T6" fmla="*/ 911 w 1192"/>
                <a:gd name="T7" fmla="*/ 1530 h 1584"/>
                <a:gd name="T8" fmla="*/ 857 w 1192"/>
                <a:gd name="T9" fmla="*/ 1522 h 1584"/>
                <a:gd name="T10" fmla="*/ 268 w 1192"/>
                <a:gd name="T11" fmla="*/ 989 h 1584"/>
                <a:gd name="T12" fmla="*/ 102 w 1192"/>
                <a:gd name="T13" fmla="*/ 213 h 1584"/>
                <a:gd name="T14" fmla="*/ 216 w 1192"/>
                <a:gd name="T15" fmla="*/ 86 h 1584"/>
                <a:gd name="T16" fmla="*/ 310 w 1192"/>
                <a:gd name="T17" fmla="*/ 55 h 1584"/>
                <a:gd name="T18" fmla="*/ 328 w 1192"/>
                <a:gd name="T19" fmla="*/ 53 h 1584"/>
                <a:gd name="T20" fmla="*/ 471 w 1192"/>
                <a:gd name="T21" fmla="*/ 498 h 1584"/>
                <a:gd name="T22" fmla="*/ 391 w 1192"/>
                <a:gd name="T23" fmla="*/ 534 h 1584"/>
                <a:gd name="T24" fmla="*/ 436 w 1192"/>
                <a:gd name="T25" fmla="*/ 892 h 1584"/>
                <a:gd name="T26" fmla="*/ 724 w 1192"/>
                <a:gd name="T27" fmla="*/ 1111 h 1584"/>
                <a:gd name="T28" fmla="*/ 796 w 1192"/>
                <a:gd name="T29" fmla="*/ 1059 h 1584"/>
                <a:gd name="T30" fmla="*/ 826 w 1192"/>
                <a:gd name="T31" fmla="*/ 1050 h 1584"/>
                <a:gd name="T32" fmla="*/ 1098 w 1192"/>
                <a:gd name="T33" fmla="*/ 1420 h 1584"/>
                <a:gd name="T34" fmla="*/ 826 w 1192"/>
                <a:gd name="T35" fmla="*/ 997 h 1584"/>
                <a:gd name="T36" fmla="*/ 826 w 1192"/>
                <a:gd name="T37" fmla="*/ 997 h 1584"/>
                <a:gd name="T38" fmla="*/ 764 w 1192"/>
                <a:gd name="T39" fmla="*/ 1016 h 1584"/>
                <a:gd name="T40" fmla="*/ 710 w 1192"/>
                <a:gd name="T41" fmla="*/ 1055 h 1584"/>
                <a:gd name="T42" fmla="*/ 482 w 1192"/>
                <a:gd name="T43" fmla="*/ 866 h 1584"/>
                <a:gd name="T44" fmla="*/ 432 w 1192"/>
                <a:gd name="T45" fmla="*/ 574 h 1584"/>
                <a:gd name="T46" fmla="*/ 493 w 1192"/>
                <a:gd name="T47" fmla="*/ 546 h 1584"/>
                <a:gd name="T48" fmla="*/ 551 w 1192"/>
                <a:gd name="T49" fmla="*/ 303 h 1584"/>
                <a:gd name="T50" fmla="*/ 328 w 1192"/>
                <a:gd name="T51" fmla="*/ 0 h 1584"/>
                <a:gd name="T52" fmla="*/ 294 w 1192"/>
                <a:gd name="T53" fmla="*/ 5 h 1584"/>
                <a:gd name="T54" fmla="*/ 199 w 1192"/>
                <a:gd name="T55" fmla="*/ 35 h 1584"/>
                <a:gd name="T56" fmla="*/ 49 w 1192"/>
                <a:gd name="T57" fmla="*/ 202 h 1584"/>
                <a:gd name="T58" fmla="*/ 222 w 1192"/>
                <a:gd name="T59" fmla="*/ 1016 h 1584"/>
                <a:gd name="T60" fmla="*/ 841 w 1192"/>
                <a:gd name="T61" fmla="*/ 1572 h 1584"/>
                <a:gd name="T62" fmla="*/ 911 w 1192"/>
                <a:gd name="T63" fmla="*/ 1584 h 1584"/>
                <a:gd name="T64" fmla="*/ 1060 w 1192"/>
                <a:gd name="T65" fmla="*/ 1526 h 1584"/>
                <a:gd name="T66" fmla="*/ 1134 w 1192"/>
                <a:gd name="T67" fmla="*/ 1459 h 1584"/>
                <a:gd name="T68" fmla="*/ 1156 w 1192"/>
                <a:gd name="T69" fmla="*/ 1295 h 1584"/>
                <a:gd name="T70" fmla="*/ 826 w 1192"/>
                <a:gd name="T71" fmla="*/ 997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2" h="1584">
                  <a:moveTo>
                    <a:pt x="1098" y="1420"/>
                  </a:moveTo>
                  <a:lnTo>
                    <a:pt x="1098" y="1420"/>
                  </a:lnTo>
                  <a:lnTo>
                    <a:pt x="1025" y="1486"/>
                  </a:lnTo>
                  <a:cubicBezTo>
                    <a:pt x="993" y="1515"/>
                    <a:pt x="952" y="1530"/>
                    <a:pt x="911" y="1530"/>
                  </a:cubicBezTo>
                  <a:cubicBezTo>
                    <a:pt x="893" y="1530"/>
                    <a:pt x="875" y="1527"/>
                    <a:pt x="857" y="1522"/>
                  </a:cubicBezTo>
                  <a:cubicBezTo>
                    <a:pt x="625" y="1445"/>
                    <a:pt x="411" y="1237"/>
                    <a:pt x="268" y="989"/>
                  </a:cubicBezTo>
                  <a:cubicBezTo>
                    <a:pt x="125" y="742"/>
                    <a:pt x="52" y="453"/>
                    <a:pt x="102" y="213"/>
                  </a:cubicBezTo>
                  <a:cubicBezTo>
                    <a:pt x="114" y="153"/>
                    <a:pt x="158" y="105"/>
                    <a:pt x="216" y="86"/>
                  </a:cubicBezTo>
                  <a:lnTo>
                    <a:pt x="310" y="55"/>
                  </a:lnTo>
                  <a:cubicBezTo>
                    <a:pt x="316" y="53"/>
                    <a:pt x="322" y="53"/>
                    <a:pt x="328" y="53"/>
                  </a:cubicBezTo>
                  <a:cubicBezTo>
                    <a:pt x="451" y="53"/>
                    <a:pt x="573" y="452"/>
                    <a:pt x="471" y="498"/>
                  </a:cubicBezTo>
                  <a:lnTo>
                    <a:pt x="391" y="534"/>
                  </a:lnTo>
                  <a:cubicBezTo>
                    <a:pt x="342" y="636"/>
                    <a:pt x="369" y="776"/>
                    <a:pt x="436" y="892"/>
                  </a:cubicBezTo>
                  <a:cubicBezTo>
                    <a:pt x="503" y="1009"/>
                    <a:pt x="611" y="1102"/>
                    <a:pt x="724" y="1111"/>
                  </a:cubicBezTo>
                  <a:lnTo>
                    <a:pt x="796" y="1059"/>
                  </a:lnTo>
                  <a:cubicBezTo>
                    <a:pt x="804" y="1053"/>
                    <a:pt x="814" y="1050"/>
                    <a:pt x="826" y="1050"/>
                  </a:cubicBezTo>
                  <a:cubicBezTo>
                    <a:pt x="943" y="1050"/>
                    <a:pt x="1189" y="1338"/>
                    <a:pt x="1098" y="1420"/>
                  </a:cubicBezTo>
                  <a:close/>
                  <a:moveTo>
                    <a:pt x="826" y="997"/>
                  </a:moveTo>
                  <a:lnTo>
                    <a:pt x="826" y="997"/>
                  </a:lnTo>
                  <a:cubicBezTo>
                    <a:pt x="803" y="997"/>
                    <a:pt x="782" y="1004"/>
                    <a:pt x="764" y="1016"/>
                  </a:cubicBezTo>
                  <a:lnTo>
                    <a:pt x="710" y="1055"/>
                  </a:lnTo>
                  <a:cubicBezTo>
                    <a:pt x="628" y="1040"/>
                    <a:pt x="542" y="969"/>
                    <a:pt x="482" y="866"/>
                  </a:cubicBezTo>
                  <a:cubicBezTo>
                    <a:pt x="422" y="762"/>
                    <a:pt x="404" y="652"/>
                    <a:pt x="432" y="574"/>
                  </a:cubicBezTo>
                  <a:lnTo>
                    <a:pt x="493" y="546"/>
                  </a:lnTo>
                  <a:cubicBezTo>
                    <a:pt x="558" y="517"/>
                    <a:pt x="578" y="431"/>
                    <a:pt x="551" y="303"/>
                  </a:cubicBezTo>
                  <a:cubicBezTo>
                    <a:pt x="528" y="198"/>
                    <a:pt x="453" y="0"/>
                    <a:pt x="328" y="0"/>
                  </a:cubicBezTo>
                  <a:cubicBezTo>
                    <a:pt x="316" y="0"/>
                    <a:pt x="305" y="1"/>
                    <a:pt x="294" y="5"/>
                  </a:cubicBezTo>
                  <a:lnTo>
                    <a:pt x="199" y="35"/>
                  </a:lnTo>
                  <a:cubicBezTo>
                    <a:pt x="123" y="60"/>
                    <a:pt x="66" y="124"/>
                    <a:pt x="49" y="202"/>
                  </a:cubicBezTo>
                  <a:cubicBezTo>
                    <a:pt x="0" y="443"/>
                    <a:pt x="62" y="740"/>
                    <a:pt x="222" y="1016"/>
                  </a:cubicBezTo>
                  <a:cubicBezTo>
                    <a:pt x="382" y="1293"/>
                    <a:pt x="607" y="1495"/>
                    <a:pt x="841" y="1572"/>
                  </a:cubicBezTo>
                  <a:cubicBezTo>
                    <a:pt x="863" y="1580"/>
                    <a:pt x="887" y="1584"/>
                    <a:pt x="911" y="1584"/>
                  </a:cubicBezTo>
                  <a:cubicBezTo>
                    <a:pt x="966" y="1584"/>
                    <a:pt x="1019" y="1563"/>
                    <a:pt x="1060" y="1526"/>
                  </a:cubicBezTo>
                  <a:lnTo>
                    <a:pt x="1134" y="1459"/>
                  </a:lnTo>
                  <a:cubicBezTo>
                    <a:pt x="1157" y="1438"/>
                    <a:pt x="1192" y="1389"/>
                    <a:pt x="1156" y="1295"/>
                  </a:cubicBezTo>
                  <a:cubicBezTo>
                    <a:pt x="1110" y="1177"/>
                    <a:pt x="945" y="997"/>
                    <a:pt x="826" y="997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37837C04-E082-4ACC-8474-D9CEDD102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3900" y="2182813"/>
              <a:ext cx="482600" cy="387350"/>
            </a:xfrm>
            <a:custGeom>
              <a:avLst/>
              <a:gdLst>
                <a:gd name="T0" fmla="*/ 780 w 833"/>
                <a:gd name="T1" fmla="*/ 419 h 672"/>
                <a:gd name="T2" fmla="*/ 780 w 833"/>
                <a:gd name="T3" fmla="*/ 419 h 672"/>
                <a:gd name="T4" fmla="*/ 710 w 833"/>
                <a:gd name="T5" fmla="*/ 489 h 672"/>
                <a:gd name="T6" fmla="*/ 331 w 833"/>
                <a:gd name="T7" fmla="*/ 489 h 672"/>
                <a:gd name="T8" fmla="*/ 163 w 833"/>
                <a:gd name="T9" fmla="*/ 616 h 672"/>
                <a:gd name="T10" fmla="*/ 156 w 833"/>
                <a:gd name="T11" fmla="*/ 618 h 672"/>
                <a:gd name="T12" fmla="*/ 151 w 833"/>
                <a:gd name="T13" fmla="*/ 617 h 672"/>
                <a:gd name="T14" fmla="*/ 146 w 833"/>
                <a:gd name="T15" fmla="*/ 607 h 672"/>
                <a:gd name="T16" fmla="*/ 146 w 833"/>
                <a:gd name="T17" fmla="*/ 489 h 672"/>
                <a:gd name="T18" fmla="*/ 123 w 833"/>
                <a:gd name="T19" fmla="*/ 489 h 672"/>
                <a:gd name="T20" fmla="*/ 53 w 833"/>
                <a:gd name="T21" fmla="*/ 419 h 672"/>
                <a:gd name="T22" fmla="*/ 53 w 833"/>
                <a:gd name="T23" fmla="*/ 123 h 672"/>
                <a:gd name="T24" fmla="*/ 123 w 833"/>
                <a:gd name="T25" fmla="*/ 53 h 672"/>
                <a:gd name="T26" fmla="*/ 710 w 833"/>
                <a:gd name="T27" fmla="*/ 53 h 672"/>
                <a:gd name="T28" fmla="*/ 780 w 833"/>
                <a:gd name="T29" fmla="*/ 123 h 672"/>
                <a:gd name="T30" fmla="*/ 780 w 833"/>
                <a:gd name="T31" fmla="*/ 419 h 672"/>
                <a:gd name="T32" fmla="*/ 710 w 833"/>
                <a:gd name="T33" fmla="*/ 0 h 672"/>
                <a:gd name="T34" fmla="*/ 710 w 833"/>
                <a:gd name="T35" fmla="*/ 0 h 672"/>
                <a:gd name="T36" fmla="*/ 123 w 833"/>
                <a:gd name="T37" fmla="*/ 0 h 672"/>
                <a:gd name="T38" fmla="*/ 0 w 833"/>
                <a:gd name="T39" fmla="*/ 123 h 672"/>
                <a:gd name="T40" fmla="*/ 0 w 833"/>
                <a:gd name="T41" fmla="*/ 419 h 672"/>
                <a:gd name="T42" fmla="*/ 92 w 833"/>
                <a:gd name="T43" fmla="*/ 538 h 672"/>
                <a:gd name="T44" fmla="*/ 92 w 833"/>
                <a:gd name="T45" fmla="*/ 607 h 672"/>
                <a:gd name="T46" fmla="*/ 128 w 833"/>
                <a:gd name="T47" fmla="*/ 665 h 672"/>
                <a:gd name="T48" fmla="*/ 156 w 833"/>
                <a:gd name="T49" fmla="*/ 672 h 672"/>
                <a:gd name="T50" fmla="*/ 195 w 833"/>
                <a:gd name="T51" fmla="*/ 659 h 672"/>
                <a:gd name="T52" fmla="*/ 349 w 833"/>
                <a:gd name="T53" fmla="*/ 542 h 672"/>
                <a:gd name="T54" fmla="*/ 710 w 833"/>
                <a:gd name="T55" fmla="*/ 542 h 672"/>
                <a:gd name="T56" fmla="*/ 833 w 833"/>
                <a:gd name="T57" fmla="*/ 419 h 672"/>
                <a:gd name="T58" fmla="*/ 833 w 833"/>
                <a:gd name="T59" fmla="*/ 123 h 672"/>
                <a:gd name="T60" fmla="*/ 710 w 833"/>
                <a:gd name="T61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3" h="672">
                  <a:moveTo>
                    <a:pt x="780" y="419"/>
                  </a:moveTo>
                  <a:lnTo>
                    <a:pt x="780" y="419"/>
                  </a:lnTo>
                  <a:cubicBezTo>
                    <a:pt x="780" y="458"/>
                    <a:pt x="748" y="489"/>
                    <a:pt x="710" y="489"/>
                  </a:cubicBezTo>
                  <a:lnTo>
                    <a:pt x="331" y="489"/>
                  </a:lnTo>
                  <a:lnTo>
                    <a:pt x="163" y="616"/>
                  </a:lnTo>
                  <a:cubicBezTo>
                    <a:pt x="161" y="618"/>
                    <a:pt x="159" y="618"/>
                    <a:pt x="156" y="618"/>
                  </a:cubicBezTo>
                  <a:cubicBezTo>
                    <a:pt x="155" y="618"/>
                    <a:pt x="153" y="618"/>
                    <a:pt x="151" y="617"/>
                  </a:cubicBezTo>
                  <a:cubicBezTo>
                    <a:pt x="148" y="615"/>
                    <a:pt x="146" y="612"/>
                    <a:pt x="146" y="607"/>
                  </a:cubicBezTo>
                  <a:lnTo>
                    <a:pt x="146" y="489"/>
                  </a:lnTo>
                  <a:lnTo>
                    <a:pt x="123" y="489"/>
                  </a:lnTo>
                  <a:cubicBezTo>
                    <a:pt x="85" y="489"/>
                    <a:pt x="53" y="458"/>
                    <a:pt x="53" y="419"/>
                  </a:cubicBezTo>
                  <a:lnTo>
                    <a:pt x="53" y="123"/>
                  </a:lnTo>
                  <a:cubicBezTo>
                    <a:pt x="53" y="84"/>
                    <a:pt x="85" y="53"/>
                    <a:pt x="123" y="53"/>
                  </a:cubicBezTo>
                  <a:lnTo>
                    <a:pt x="710" y="53"/>
                  </a:lnTo>
                  <a:cubicBezTo>
                    <a:pt x="748" y="53"/>
                    <a:pt x="780" y="84"/>
                    <a:pt x="780" y="123"/>
                  </a:cubicBezTo>
                  <a:lnTo>
                    <a:pt x="780" y="419"/>
                  </a:lnTo>
                  <a:close/>
                  <a:moveTo>
                    <a:pt x="710" y="0"/>
                  </a:moveTo>
                  <a:lnTo>
                    <a:pt x="710" y="0"/>
                  </a:lnTo>
                  <a:lnTo>
                    <a:pt x="123" y="0"/>
                  </a:lnTo>
                  <a:cubicBezTo>
                    <a:pt x="55" y="0"/>
                    <a:pt x="0" y="55"/>
                    <a:pt x="0" y="123"/>
                  </a:cubicBezTo>
                  <a:lnTo>
                    <a:pt x="0" y="419"/>
                  </a:lnTo>
                  <a:cubicBezTo>
                    <a:pt x="0" y="476"/>
                    <a:pt x="39" y="525"/>
                    <a:pt x="92" y="538"/>
                  </a:cubicBezTo>
                  <a:lnTo>
                    <a:pt x="92" y="607"/>
                  </a:lnTo>
                  <a:cubicBezTo>
                    <a:pt x="92" y="632"/>
                    <a:pt x="106" y="654"/>
                    <a:pt x="128" y="665"/>
                  </a:cubicBezTo>
                  <a:cubicBezTo>
                    <a:pt x="137" y="669"/>
                    <a:pt x="146" y="672"/>
                    <a:pt x="156" y="672"/>
                  </a:cubicBezTo>
                  <a:cubicBezTo>
                    <a:pt x="170" y="672"/>
                    <a:pt x="184" y="667"/>
                    <a:pt x="195" y="659"/>
                  </a:cubicBezTo>
                  <a:lnTo>
                    <a:pt x="349" y="542"/>
                  </a:lnTo>
                  <a:lnTo>
                    <a:pt x="710" y="542"/>
                  </a:lnTo>
                  <a:cubicBezTo>
                    <a:pt x="778" y="542"/>
                    <a:pt x="833" y="487"/>
                    <a:pt x="833" y="419"/>
                  </a:cubicBezTo>
                  <a:lnTo>
                    <a:pt x="833" y="123"/>
                  </a:lnTo>
                  <a:cubicBezTo>
                    <a:pt x="833" y="55"/>
                    <a:pt x="778" y="0"/>
                    <a:pt x="710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C2D83862-A25F-46E0-BFAB-89004C4EC5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1688" y="2289175"/>
              <a:ext cx="100013" cy="98425"/>
            </a:xfrm>
            <a:custGeom>
              <a:avLst/>
              <a:gdLst>
                <a:gd name="T0" fmla="*/ 86 w 171"/>
                <a:gd name="T1" fmla="*/ 118 h 171"/>
                <a:gd name="T2" fmla="*/ 86 w 171"/>
                <a:gd name="T3" fmla="*/ 118 h 171"/>
                <a:gd name="T4" fmla="*/ 53 w 171"/>
                <a:gd name="T5" fmla="*/ 86 h 171"/>
                <a:gd name="T6" fmla="*/ 86 w 171"/>
                <a:gd name="T7" fmla="*/ 54 h 171"/>
                <a:gd name="T8" fmla="*/ 118 w 171"/>
                <a:gd name="T9" fmla="*/ 86 h 171"/>
                <a:gd name="T10" fmla="*/ 86 w 171"/>
                <a:gd name="T11" fmla="*/ 118 h 171"/>
                <a:gd name="T12" fmla="*/ 86 w 171"/>
                <a:gd name="T13" fmla="*/ 0 h 171"/>
                <a:gd name="T14" fmla="*/ 86 w 171"/>
                <a:gd name="T15" fmla="*/ 0 h 171"/>
                <a:gd name="T16" fmla="*/ 0 w 171"/>
                <a:gd name="T17" fmla="*/ 86 h 171"/>
                <a:gd name="T18" fmla="*/ 86 w 171"/>
                <a:gd name="T19" fmla="*/ 171 h 171"/>
                <a:gd name="T20" fmla="*/ 171 w 171"/>
                <a:gd name="T21" fmla="*/ 86 h 171"/>
                <a:gd name="T22" fmla="*/ 86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6" y="118"/>
                  </a:moveTo>
                  <a:lnTo>
                    <a:pt x="86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6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6" y="118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6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43A34FC4-E910-4D6D-A55D-9678FB4C2E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8700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056ABA39-61C1-4FE8-BD10-A36D7C68A1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5988" y="2289175"/>
              <a:ext cx="98425" cy="98425"/>
            </a:xfrm>
            <a:custGeom>
              <a:avLst/>
              <a:gdLst>
                <a:gd name="T0" fmla="*/ 85 w 171"/>
                <a:gd name="T1" fmla="*/ 118 h 171"/>
                <a:gd name="T2" fmla="*/ 85 w 171"/>
                <a:gd name="T3" fmla="*/ 118 h 171"/>
                <a:gd name="T4" fmla="*/ 53 w 171"/>
                <a:gd name="T5" fmla="*/ 86 h 171"/>
                <a:gd name="T6" fmla="*/ 85 w 171"/>
                <a:gd name="T7" fmla="*/ 54 h 171"/>
                <a:gd name="T8" fmla="*/ 118 w 171"/>
                <a:gd name="T9" fmla="*/ 86 h 171"/>
                <a:gd name="T10" fmla="*/ 85 w 171"/>
                <a:gd name="T11" fmla="*/ 118 h 171"/>
                <a:gd name="T12" fmla="*/ 85 w 171"/>
                <a:gd name="T13" fmla="*/ 0 h 171"/>
                <a:gd name="T14" fmla="*/ 85 w 171"/>
                <a:gd name="T15" fmla="*/ 0 h 171"/>
                <a:gd name="T16" fmla="*/ 0 w 171"/>
                <a:gd name="T17" fmla="*/ 86 h 171"/>
                <a:gd name="T18" fmla="*/ 85 w 171"/>
                <a:gd name="T19" fmla="*/ 171 h 171"/>
                <a:gd name="T20" fmla="*/ 171 w 171"/>
                <a:gd name="T21" fmla="*/ 86 h 171"/>
                <a:gd name="T22" fmla="*/ 85 w 171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71">
                  <a:moveTo>
                    <a:pt x="85" y="118"/>
                  </a:moveTo>
                  <a:lnTo>
                    <a:pt x="85" y="118"/>
                  </a:lnTo>
                  <a:cubicBezTo>
                    <a:pt x="68" y="118"/>
                    <a:pt x="53" y="104"/>
                    <a:pt x="53" y="86"/>
                  </a:cubicBezTo>
                  <a:cubicBezTo>
                    <a:pt x="53" y="68"/>
                    <a:pt x="68" y="54"/>
                    <a:pt x="85" y="54"/>
                  </a:cubicBezTo>
                  <a:cubicBezTo>
                    <a:pt x="103" y="54"/>
                    <a:pt x="118" y="68"/>
                    <a:pt x="118" y="86"/>
                  </a:cubicBezTo>
                  <a:cubicBezTo>
                    <a:pt x="118" y="104"/>
                    <a:pt x="103" y="118"/>
                    <a:pt x="85" y="118"/>
                  </a:cubicBezTo>
                  <a:close/>
                  <a:moveTo>
                    <a:pt x="85" y="0"/>
                  </a:moveTo>
                  <a:lnTo>
                    <a:pt x="85" y="0"/>
                  </a:lnTo>
                  <a:cubicBezTo>
                    <a:pt x="38" y="0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9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88" b="0" i="0" u="none" strike="noStrike" kern="1200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3D98BA9D-EE08-4B82-8298-2ED01879B1A3}"/>
              </a:ext>
            </a:extLst>
          </p:cNvPr>
          <p:cNvSpPr/>
          <p:nvPr/>
        </p:nvSpPr>
        <p:spPr>
          <a:xfrm rot="16200000" flipH="1">
            <a:off x="3197453" y="-2136547"/>
            <a:ext cx="5797094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  <a:lumMod val="0"/>
                </a:srgbClr>
              </a:gs>
              <a:gs pos="100000">
                <a:schemeClr val="bg2">
                  <a:lumMod val="0"/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7" tIns="42808" rIns="85607" bIns="42808" rtlCol="0" anchor="ctr"/>
          <a:lstStyle/>
          <a:p>
            <a:pPr marL="0" marR="0" lvl="0" indent="0" algn="ctr" defTabSz="856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906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CD1DB8FC-D391-497E-BB8B-D50925BF2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F3B58-84C8-EC41-827B-07CD19D62B96}"/>
              </a:ext>
            </a:extLst>
          </p:cNvPr>
          <p:cNvSpPr txBox="1"/>
          <p:nvPr/>
        </p:nvSpPr>
        <p:spPr>
          <a:xfrm>
            <a:off x="10569388" y="-1788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4D93F-7ED5-1D49-B371-00A68AA280A1}"/>
              </a:ext>
            </a:extLst>
          </p:cNvPr>
          <p:cNvSpPr txBox="1"/>
          <p:nvPr/>
        </p:nvSpPr>
        <p:spPr>
          <a:xfrm>
            <a:off x="13484506" y="983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940B81-0C66-8444-B036-C89F4D91E922}"/>
              </a:ext>
            </a:extLst>
          </p:cNvPr>
          <p:cNvSpPr/>
          <p:nvPr/>
        </p:nvSpPr>
        <p:spPr>
          <a:xfrm>
            <a:off x="1286323" y="1555788"/>
            <a:ext cx="4912137" cy="6832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>
              <a:lnSpc>
                <a:spcPct val="80000"/>
              </a:lnSpc>
              <a:defRPr/>
            </a:pPr>
            <a:r>
              <a:rPr lang="es-MX" sz="4800" b="1" i="1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Lato Black"/>
              </a:rPr>
              <a:t>Véalo en acción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A4D125-A484-E74A-83BA-1D595C811FB4}"/>
              </a:ext>
            </a:extLst>
          </p:cNvPr>
          <p:cNvSpPr txBox="1"/>
          <p:nvPr/>
        </p:nvSpPr>
        <p:spPr>
          <a:xfrm>
            <a:off x="907501" y="5053162"/>
            <a:ext cx="1037876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rtl="0">
              <a:lnSpc>
                <a:spcPct val="80000"/>
              </a:lnSpc>
              <a:defRPr/>
            </a:pPr>
            <a:r>
              <a:rPr lang="es-MX" sz="6000" b="1" i="1" dirty="0">
                <a:solidFill>
                  <a:schemeClr val="bg1">
                    <a:lumMod val="50000"/>
                  </a:schemeClr>
                </a:solidFill>
                <a:latin typeface="Lato Black"/>
                <a:ea typeface="Lato Black" panose="020F0502020204030203" pitchFamily="34" charset="0"/>
                <a:cs typeface="Lato Black" panose="020F0502020204030203" pitchFamily="34" charset="0"/>
              </a:rPr>
              <a:t>Programe una demostración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0E808-DD15-934E-A9CF-75FC6A9F0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288" y="602200"/>
            <a:ext cx="4491455" cy="293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5163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LogMeIn">
      <a:dk1>
        <a:srgbClr val="262626"/>
      </a:dk1>
      <a:lt1>
        <a:sysClr val="window" lastClr="FFFFFF"/>
      </a:lt1>
      <a:dk2>
        <a:srgbClr val="26546D"/>
      </a:dk2>
      <a:lt2>
        <a:srgbClr val="E7E6E6"/>
      </a:lt2>
      <a:accent1>
        <a:srgbClr val="678DA2"/>
      </a:accent1>
      <a:accent2>
        <a:srgbClr val="3F6D87"/>
      </a:accent2>
      <a:accent3>
        <a:srgbClr val="0F3C55"/>
      </a:accent3>
      <a:accent4>
        <a:srgbClr val="FF9900"/>
      </a:accent4>
      <a:accent5>
        <a:srgbClr val="00B0F0"/>
      </a:accent5>
      <a:accent6>
        <a:srgbClr val="70AD47"/>
      </a:accent6>
      <a:hlink>
        <a:srgbClr val="7030A0"/>
      </a:hlink>
      <a:folHlink>
        <a:srgbClr val="FFC000"/>
      </a:folHlink>
    </a:clrScheme>
    <a:fontScheme name="C and C Temp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2000" b="1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18061 LMI Sales KO C&amp;C Temp Edit2" id="{F8D04CD8-5C4E-402A-8CE7-D2D208CE20B4}" vid="{903CF8CD-E677-40F5-860D-A49B5CEC9F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072248D3E1EE43BAB13B126B5D7C9C" ma:contentTypeVersion="9" ma:contentTypeDescription="Create a new document." ma:contentTypeScope="" ma:versionID="3a17e4fa20e2b2d3de2feab43a349784">
  <xsd:schema xmlns:xsd="http://www.w3.org/2001/XMLSchema" xmlns:xs="http://www.w3.org/2001/XMLSchema" xmlns:p="http://schemas.microsoft.com/office/2006/metadata/properties" xmlns:ns2="98e4a697-3c13-480e-a621-4c29cd15b27e" xmlns:ns3="878d163b-80b8-461e-92d7-face8b01a6a5" targetNamespace="http://schemas.microsoft.com/office/2006/metadata/properties" ma:root="true" ma:fieldsID="540d2c2fb04bab3b1773ca23781d1b00" ns2:_="" ns3:_="">
    <xsd:import namespace="98e4a697-3c13-480e-a621-4c29cd15b27e"/>
    <xsd:import namespace="878d163b-80b8-461e-92d7-face8b01a6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4a697-3c13-480e-a621-4c29cd15b2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8d163b-80b8-461e-92d7-face8b01a6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78d163b-80b8-461e-92d7-face8b01a6a5">
      <UserInfo>
        <DisplayName>Hierarchy Managers</DisplayName>
        <AccountId>28</AccountId>
        <AccountType/>
      </UserInfo>
      <UserInfo>
        <DisplayName>John Fabiano</DisplayName>
        <AccountId>15</AccountId>
        <AccountType/>
      </UserInfo>
      <UserInfo>
        <DisplayName>Anne Piccolo</DisplayName>
        <AccountId>12</AccountId>
        <AccountType/>
      </UserInfo>
      <UserInfo>
        <DisplayName>Translation Managers</DisplayName>
        <AccountId>33</AccountId>
        <AccountType/>
      </UserInfo>
      <UserInfo>
        <DisplayName>Aaron Jones</DisplayName>
        <AccountId>718</AccountId>
        <AccountType/>
      </UserInfo>
      <UserInfo>
        <DisplayName>Sion Lewis</DisplayName>
        <AccountId>2097</AccountId>
        <AccountType/>
      </UserInfo>
      <UserInfo>
        <DisplayName>Jim Somers</DisplayName>
        <AccountId>2358</AccountId>
        <AccountType/>
      </UserInfo>
      <UserInfo>
        <DisplayName>Joseph Walsh</DisplayName>
        <AccountId>4056</AccountId>
        <AccountType/>
      </UserInfo>
      <UserInfo>
        <DisplayName>Mark Strassman</DisplayName>
        <AccountId>1405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ABE18E9-F017-4DB9-AFCD-73D9DFB106D3}"/>
</file>

<file path=customXml/itemProps2.xml><?xml version="1.0" encoding="utf-8"?>
<ds:datastoreItem xmlns:ds="http://schemas.openxmlformats.org/officeDocument/2006/customXml" ds:itemID="{8265134B-3A8B-46A1-B404-ABC9A7C15C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11C1D7-C9E0-4A7C-9CDA-D5DA9EC2DFBB}">
  <ds:schemaRefs>
    <ds:schemaRef ds:uri="http://schemas.microsoft.com/office/2006/metadata/properties"/>
    <ds:schemaRef ds:uri="http://schemas.microsoft.com/office/infopath/2007/PartnerControls"/>
    <ds:schemaRef ds:uri="094539b3-591e-4cd8-9f70-3dc409bd9669"/>
    <ds:schemaRef ds:uri="bc0586f6-1311-4937-83b1-dd6a32a33bf4"/>
    <ds:schemaRef ds:uri="4fae46e9-a3c4-4b0f-938b-8245e9d7c614"/>
    <ds:schemaRef ds:uri="1e3e7deb-6aee-4b70-b000-4f7bee81342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494</Words>
  <Application>Microsoft Office PowerPoint</Application>
  <PresentationFormat>Widescreen</PresentationFormat>
  <Paragraphs>30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Gibson Light</vt:lpstr>
      <vt:lpstr>Lato</vt:lpstr>
      <vt:lpstr>Lato Black</vt:lpstr>
      <vt:lpstr>Lato Light</vt:lpstr>
      <vt:lpstr>Proxima Nova Lt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Waas</dc:creator>
  <cp:lastModifiedBy>Alessandra Cuocolo (3P)</cp:lastModifiedBy>
  <cp:revision>8</cp:revision>
  <cp:lastPrinted>2019-05-17T13:03:17Z</cp:lastPrinted>
  <dcterms:modified xsi:type="dcterms:W3CDTF">2020-04-15T18:21:10Z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0x010100A2072248D3E1EE43BAB13B126B5D7C9C</vt:lpwstr>
  </property>
  <property fmtid="{D5CDD505-2E9C-101B-9397-08002B2CF9AE}" pid="3" name="TaxKeyword">
    <vt:lpwstr/>
  </property>
  <property fmtid="{D5CDD505-2E9C-101B-9397-08002B2CF9AE}" pid="4" name="Tags">
    <vt:lpwstr>8;#Jive|2d988c92-df22-451f-9cc6-aaeaef5bcf30;#6;#UCC, Unified Collaboration and Communicaition, UC＆C, Comm and Collab, Communications and Collaboration, C＆C, Comm ＆ Collab|4a1278b6-cc6d-4dfb-8ce2-b3cb7f98effd;#15;#Presentation, Pitch Deck, PPT, PowerPoint</vt:lpwstr>
  </property>
</Properties>
</file>